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679" r:id="rId2"/>
  </p:sldMasterIdLst>
  <p:notesMasterIdLst>
    <p:notesMasterId r:id="rId33"/>
  </p:notesMasterIdLst>
  <p:handoutMasterIdLst>
    <p:handoutMasterId r:id="rId34"/>
  </p:handoutMasterIdLst>
  <p:sldIdLst>
    <p:sldId id="256" r:id="rId3"/>
    <p:sldId id="258" r:id="rId4"/>
    <p:sldId id="259" r:id="rId5"/>
    <p:sldId id="260" r:id="rId6"/>
    <p:sldId id="278" r:id="rId7"/>
    <p:sldId id="280" r:id="rId8"/>
    <p:sldId id="282" r:id="rId9"/>
    <p:sldId id="263" r:id="rId10"/>
    <p:sldId id="279" r:id="rId11"/>
    <p:sldId id="283" r:id="rId12"/>
    <p:sldId id="284" r:id="rId13"/>
    <p:sldId id="285" r:id="rId14"/>
    <p:sldId id="299" r:id="rId15"/>
    <p:sldId id="288" r:id="rId16"/>
    <p:sldId id="286" r:id="rId17"/>
    <p:sldId id="295" r:id="rId18"/>
    <p:sldId id="289" r:id="rId19"/>
    <p:sldId id="287" r:id="rId20"/>
    <p:sldId id="290" r:id="rId21"/>
    <p:sldId id="296" r:id="rId22"/>
    <p:sldId id="291" r:id="rId23"/>
    <p:sldId id="292" r:id="rId24"/>
    <p:sldId id="297" r:id="rId25"/>
    <p:sldId id="281" r:id="rId26"/>
    <p:sldId id="294" r:id="rId27"/>
    <p:sldId id="261" r:id="rId28"/>
    <p:sldId id="272" r:id="rId29"/>
    <p:sldId id="273" r:id="rId30"/>
    <p:sldId id="274" r:id="rId31"/>
    <p:sldId id="25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9" autoAdjust="0"/>
    <p:restoredTop sz="95332" autoAdjust="0"/>
  </p:normalViewPr>
  <p:slideViewPr>
    <p:cSldViewPr>
      <p:cViewPr varScale="1">
        <p:scale>
          <a:sx n="83" d="100"/>
          <a:sy n="83" d="100"/>
        </p:scale>
        <p:origin x="1296" y="101"/>
      </p:cViewPr>
      <p:guideLst>
        <p:guide orient="horz" pos="720"/>
        <p:guide/>
      </p:guideLst>
    </p:cSldViewPr>
  </p:slideViewPr>
  <p:notesTextViewPr>
    <p:cViewPr>
      <p:scale>
        <a:sx n="1" d="1"/>
        <a:sy n="1" d="1"/>
      </p:scale>
      <p:origin x="0" y="0"/>
    </p:cViewPr>
  </p:notesTextViewPr>
  <p:notesViewPr>
    <p:cSldViewPr>
      <p:cViewPr varScale="1">
        <p:scale>
          <a:sx n="66" d="100"/>
          <a:sy n="66" d="100"/>
        </p:scale>
        <p:origin x="313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Global Internet Traffic ( </a:t>
            </a:r>
            <a:r>
              <a:rPr lang="en-US" dirty="0" smtClean="0"/>
              <a:t>PB </a:t>
            </a:r>
            <a:r>
              <a:rPr lang="en-US" dirty="0"/>
              <a:t>/ Month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Global Internet Traffic ( PB / Month )</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dLbls>
            <c:dLbl>
              <c:idx val="0"/>
              <c:layout>
                <c:manualLayout>
                  <c:x val="-3.2986111111111126E-2"/>
                  <c:y val="-6.8783068783068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80-4D75-A238-A707E8D8CD40}"/>
                </c:ext>
              </c:extLst>
            </c:dLbl>
            <c:dLbl>
              <c:idx val="1"/>
              <c:layout>
                <c:manualLayout>
                  <c:x val="-2.9513888888888888E-2"/>
                  <c:y val="-7.14285714285715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80-4D75-A238-A707E8D8CD40}"/>
                </c:ext>
              </c:extLst>
            </c:dLbl>
            <c:dLbl>
              <c:idx val="2"/>
              <c:layout>
                <c:manualLayout>
                  <c:x val="-3.645833333333335E-2"/>
                  <c:y val="-8.46560846560847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80-4D75-A238-A707E8D8CD40}"/>
                </c:ext>
              </c:extLst>
            </c:dLbl>
            <c:dLbl>
              <c:idx val="3"/>
              <c:layout>
                <c:manualLayout>
                  <c:x val="2.7777777777777804E-2"/>
                  <c:y val="-2.64550264550265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80-4D75-A238-A707E8D8CD40}"/>
                </c:ext>
              </c:extLst>
            </c:dLbl>
            <c:dLbl>
              <c:idx val="4"/>
              <c:layout>
                <c:manualLayout>
                  <c:x val="-4.1666666666666678E-2"/>
                  <c:y val="-3.96825396825397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80-4D75-A238-A707E8D8CD4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Sheet1!$A$2:$A$7</c:f>
              <c:numCache>
                <c:formatCode>General</c:formatCode>
                <c:ptCount val="6"/>
                <c:pt idx="0">
                  <c:v>1992</c:v>
                </c:pt>
                <c:pt idx="1">
                  <c:v>1997</c:v>
                </c:pt>
                <c:pt idx="2">
                  <c:v>2002</c:v>
                </c:pt>
                <c:pt idx="3">
                  <c:v>2007</c:v>
                </c:pt>
                <c:pt idx="4">
                  <c:v>2013</c:v>
                </c:pt>
                <c:pt idx="5">
                  <c:v>2018</c:v>
                </c:pt>
              </c:numCache>
            </c:numRef>
          </c:cat>
          <c:val>
            <c:numRef>
              <c:f>Sheet1!$B$2:$B$7</c:f>
              <c:numCache>
                <c:formatCode>General</c:formatCode>
                <c:ptCount val="6"/>
                <c:pt idx="0">
                  <c:v>3.1789143880208335E-6</c:v>
                </c:pt>
                <c:pt idx="1">
                  <c:v>7.62939453125E-6</c:v>
                </c:pt>
                <c:pt idx="2">
                  <c:v>0.274658203125</c:v>
                </c:pt>
                <c:pt idx="3" formatCode="#,##0">
                  <c:v>5.4931640625</c:v>
                </c:pt>
                <c:pt idx="4" formatCode="#,##0">
                  <c:v>79.30755615234375</c:v>
                </c:pt>
                <c:pt idx="5" formatCode="#,##0">
                  <c:v>137.3291015625</c:v>
                </c:pt>
              </c:numCache>
            </c:numRef>
          </c:val>
          <c:smooth val="0"/>
          <c:extLst>
            <c:ext xmlns:c16="http://schemas.microsoft.com/office/drawing/2014/chart" uri="{C3380CC4-5D6E-409C-BE32-E72D297353CC}">
              <c16:uniqueId val="{00000005-9380-4D75-A238-A707E8D8CD40}"/>
            </c:ext>
          </c:extLst>
        </c:ser>
        <c:dLbls>
          <c:showLegendKey val="0"/>
          <c:showVal val="0"/>
          <c:showCatName val="0"/>
          <c:showSerName val="0"/>
          <c:showPercent val="0"/>
          <c:showBubbleSize val="0"/>
        </c:dLbls>
        <c:smooth val="0"/>
        <c:axId val="263446848"/>
        <c:axId val="263449088"/>
      </c:lineChart>
      <c:catAx>
        <c:axId val="26344684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63449088"/>
        <c:crosses val="autoZero"/>
        <c:auto val="1"/>
        <c:lblAlgn val="ctr"/>
        <c:lblOffset val="100"/>
        <c:noMultiLvlLbl val="0"/>
      </c:catAx>
      <c:valAx>
        <c:axId val="2634490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63446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Лист1!$B$1</c:f>
              <c:strCache>
                <c:ptCount val="1"/>
                <c:pt idx="0">
                  <c:v>Oracle</c:v>
                </c:pt>
              </c:strCache>
            </c:strRef>
          </c:tx>
          <c:invertIfNegative val="0"/>
          <c:cat>
            <c:strRef>
              <c:f>Лист1!$A$2</c:f>
              <c:strCache>
                <c:ptCount val="1"/>
                <c:pt idx="0">
                  <c:v>Категория 1</c:v>
                </c:pt>
              </c:strCache>
            </c:strRef>
          </c:cat>
          <c:val>
            <c:numRef>
              <c:f>Лист1!$B$2</c:f>
              <c:numCache>
                <c:formatCode>General</c:formatCode>
                <c:ptCount val="1"/>
                <c:pt idx="0">
                  <c:v>31</c:v>
                </c:pt>
              </c:numCache>
            </c:numRef>
          </c:val>
          <c:extLst>
            <c:ext xmlns:c16="http://schemas.microsoft.com/office/drawing/2014/chart" uri="{C3380CC4-5D6E-409C-BE32-E72D297353CC}">
              <c16:uniqueId val="{00000000-0647-4413-B73B-20055C0EDDDE}"/>
            </c:ext>
          </c:extLst>
        </c:ser>
        <c:ser>
          <c:idx val="1"/>
          <c:order val="1"/>
          <c:tx>
            <c:strRef>
              <c:f>Лист1!$C$1</c:f>
              <c:strCache>
                <c:ptCount val="1"/>
                <c:pt idx="0">
                  <c:v>Ibm</c:v>
                </c:pt>
              </c:strCache>
            </c:strRef>
          </c:tx>
          <c:invertIfNegative val="0"/>
          <c:cat>
            <c:strRef>
              <c:f>Лист1!$A$2</c:f>
              <c:strCache>
                <c:ptCount val="1"/>
                <c:pt idx="0">
                  <c:v>Категория 1</c:v>
                </c:pt>
              </c:strCache>
            </c:strRef>
          </c:cat>
          <c:val>
            <c:numRef>
              <c:f>Лист1!$C$2</c:f>
              <c:numCache>
                <c:formatCode>General</c:formatCode>
                <c:ptCount val="1"/>
                <c:pt idx="0">
                  <c:v>19.7</c:v>
                </c:pt>
              </c:numCache>
            </c:numRef>
          </c:val>
          <c:extLst>
            <c:ext xmlns:c16="http://schemas.microsoft.com/office/drawing/2014/chart" uri="{C3380CC4-5D6E-409C-BE32-E72D297353CC}">
              <c16:uniqueId val="{00000001-0647-4413-B73B-20055C0EDDDE}"/>
            </c:ext>
          </c:extLst>
        </c:ser>
        <c:ser>
          <c:idx val="2"/>
          <c:order val="2"/>
          <c:tx>
            <c:strRef>
              <c:f>Лист1!$D$1</c:f>
              <c:strCache>
                <c:ptCount val="1"/>
                <c:pt idx="0">
                  <c:v>Microsoft</c:v>
                </c:pt>
              </c:strCache>
            </c:strRef>
          </c:tx>
          <c:invertIfNegative val="0"/>
          <c:cat>
            <c:strRef>
              <c:f>Лист1!$A$2</c:f>
              <c:strCache>
                <c:ptCount val="1"/>
                <c:pt idx="0">
                  <c:v>Категория 1</c:v>
                </c:pt>
              </c:strCache>
            </c:strRef>
          </c:cat>
          <c:val>
            <c:numRef>
              <c:f>Лист1!$D$2</c:f>
              <c:numCache>
                <c:formatCode>General</c:formatCode>
                <c:ptCount val="1"/>
                <c:pt idx="0">
                  <c:v>14</c:v>
                </c:pt>
              </c:numCache>
            </c:numRef>
          </c:val>
          <c:extLst>
            <c:ext xmlns:c16="http://schemas.microsoft.com/office/drawing/2014/chart" uri="{C3380CC4-5D6E-409C-BE32-E72D297353CC}">
              <c16:uniqueId val="{00000002-0647-4413-B73B-20055C0EDDDE}"/>
            </c:ext>
          </c:extLst>
        </c:ser>
        <c:ser>
          <c:idx val="3"/>
          <c:order val="3"/>
          <c:tx>
            <c:strRef>
              <c:f>Лист1!$E$1</c:f>
              <c:strCache>
                <c:ptCount val="1"/>
                <c:pt idx="0">
                  <c:v>Teradata</c:v>
                </c:pt>
              </c:strCache>
            </c:strRef>
          </c:tx>
          <c:invertIfNegative val="0"/>
          <c:cat>
            <c:strRef>
              <c:f>Лист1!$A$2</c:f>
              <c:strCache>
                <c:ptCount val="1"/>
                <c:pt idx="0">
                  <c:v>Категория 1</c:v>
                </c:pt>
              </c:strCache>
            </c:strRef>
          </c:cat>
          <c:val>
            <c:numRef>
              <c:f>Лист1!$E$2</c:f>
              <c:numCache>
                <c:formatCode>General</c:formatCode>
                <c:ptCount val="1"/>
                <c:pt idx="0">
                  <c:v>9.3000000000000007</c:v>
                </c:pt>
              </c:numCache>
            </c:numRef>
          </c:val>
          <c:extLst>
            <c:ext xmlns:c16="http://schemas.microsoft.com/office/drawing/2014/chart" uri="{C3380CC4-5D6E-409C-BE32-E72D297353CC}">
              <c16:uniqueId val="{00000003-0647-4413-B73B-20055C0EDDDE}"/>
            </c:ext>
          </c:extLst>
        </c:ser>
        <c:ser>
          <c:idx val="4"/>
          <c:order val="4"/>
          <c:tx>
            <c:strRef>
              <c:f>Лист1!$F$1</c:f>
              <c:strCache>
                <c:ptCount val="1"/>
                <c:pt idx="0">
                  <c:v>SAP</c:v>
                </c:pt>
              </c:strCache>
            </c:strRef>
          </c:tx>
          <c:invertIfNegative val="0"/>
          <c:cat>
            <c:strRef>
              <c:f>Лист1!$A$2</c:f>
              <c:strCache>
                <c:ptCount val="1"/>
                <c:pt idx="0">
                  <c:v>Категория 1</c:v>
                </c:pt>
              </c:strCache>
            </c:strRef>
          </c:cat>
          <c:val>
            <c:numRef>
              <c:f>Лист1!$F$2</c:f>
              <c:numCache>
                <c:formatCode>General</c:formatCode>
                <c:ptCount val="1"/>
                <c:pt idx="0">
                  <c:v>7.5</c:v>
                </c:pt>
              </c:numCache>
            </c:numRef>
          </c:val>
          <c:extLst>
            <c:ext xmlns:c16="http://schemas.microsoft.com/office/drawing/2014/chart" uri="{C3380CC4-5D6E-409C-BE32-E72D297353CC}">
              <c16:uniqueId val="{00000004-0647-4413-B73B-20055C0EDDDE}"/>
            </c:ext>
          </c:extLst>
        </c:ser>
        <c:ser>
          <c:idx val="5"/>
          <c:order val="5"/>
          <c:tx>
            <c:strRef>
              <c:f>Лист1!$G$1</c:f>
              <c:strCache>
                <c:ptCount val="1"/>
                <c:pt idx="0">
                  <c:v>SAS</c:v>
                </c:pt>
              </c:strCache>
            </c:strRef>
          </c:tx>
          <c:invertIfNegative val="0"/>
          <c:cat>
            <c:strRef>
              <c:f>Лист1!$A$2</c:f>
              <c:strCache>
                <c:ptCount val="1"/>
                <c:pt idx="0">
                  <c:v>Категория 1</c:v>
                </c:pt>
              </c:strCache>
            </c:strRef>
          </c:cat>
          <c:val>
            <c:numRef>
              <c:f>Лист1!$G$2</c:f>
              <c:numCache>
                <c:formatCode>General</c:formatCode>
                <c:ptCount val="1"/>
                <c:pt idx="0">
                  <c:v>4.9000000000000004</c:v>
                </c:pt>
              </c:numCache>
            </c:numRef>
          </c:val>
          <c:extLst>
            <c:ext xmlns:c16="http://schemas.microsoft.com/office/drawing/2014/chart" uri="{C3380CC4-5D6E-409C-BE32-E72D297353CC}">
              <c16:uniqueId val="{00000005-0647-4413-B73B-20055C0EDDDE}"/>
            </c:ext>
          </c:extLst>
        </c:ser>
        <c:ser>
          <c:idx val="6"/>
          <c:order val="6"/>
          <c:tx>
            <c:strRef>
              <c:f>Лист1!$H$1</c:f>
              <c:strCache>
                <c:ptCount val="1"/>
                <c:pt idx="0">
                  <c:v>Other</c:v>
                </c:pt>
              </c:strCache>
            </c:strRef>
          </c:tx>
          <c:invertIfNegative val="0"/>
          <c:cat>
            <c:strRef>
              <c:f>Лист1!$A$2</c:f>
              <c:strCache>
                <c:ptCount val="1"/>
                <c:pt idx="0">
                  <c:v>Категория 1</c:v>
                </c:pt>
              </c:strCache>
            </c:strRef>
          </c:cat>
          <c:val>
            <c:numRef>
              <c:f>Лист1!$H$2</c:f>
              <c:numCache>
                <c:formatCode>General</c:formatCode>
                <c:ptCount val="1"/>
                <c:pt idx="0">
                  <c:v>13.599999999999996</c:v>
                </c:pt>
              </c:numCache>
            </c:numRef>
          </c:val>
          <c:extLst>
            <c:ext xmlns:c16="http://schemas.microsoft.com/office/drawing/2014/chart" uri="{C3380CC4-5D6E-409C-BE32-E72D297353CC}">
              <c16:uniqueId val="{00000006-0647-4413-B73B-20055C0EDDDE}"/>
            </c:ext>
          </c:extLst>
        </c:ser>
        <c:dLbls>
          <c:showLegendKey val="0"/>
          <c:showVal val="0"/>
          <c:showCatName val="0"/>
          <c:showSerName val="0"/>
          <c:showPercent val="0"/>
          <c:showBubbleSize val="0"/>
        </c:dLbls>
        <c:gapWidth val="150"/>
        <c:shape val="cylinder"/>
        <c:axId val="264783136"/>
        <c:axId val="264783696"/>
        <c:axId val="0"/>
      </c:bar3DChart>
      <c:catAx>
        <c:axId val="264783136"/>
        <c:scaling>
          <c:orientation val="minMax"/>
        </c:scaling>
        <c:delete val="1"/>
        <c:axPos val="b"/>
        <c:numFmt formatCode="General" sourceLinked="0"/>
        <c:majorTickMark val="out"/>
        <c:minorTickMark val="none"/>
        <c:tickLblPos val="nextTo"/>
        <c:crossAx val="264783696"/>
        <c:crosses val="autoZero"/>
        <c:auto val="1"/>
        <c:lblAlgn val="ctr"/>
        <c:lblOffset val="100"/>
        <c:noMultiLvlLbl val="0"/>
      </c:catAx>
      <c:valAx>
        <c:axId val="264783696"/>
        <c:scaling>
          <c:orientation val="minMax"/>
        </c:scaling>
        <c:delete val="0"/>
        <c:axPos val="l"/>
        <c:majorGridlines/>
        <c:numFmt formatCode="General" sourceLinked="1"/>
        <c:majorTickMark val="out"/>
        <c:minorTickMark val="none"/>
        <c:tickLblPos val="nextTo"/>
        <c:crossAx val="2647831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28602-5B0B-4E0C-8A84-9550D7A9AA3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F944CE7-8286-48DC-9E34-53D7988AC48B}">
      <dgm:prSet phldrT="[Текст]" custT="1"/>
      <dgm:spPr/>
      <dgm:t>
        <a:bodyPr/>
        <a:lstStyle/>
        <a:p>
          <a:r>
            <a:rPr lang="en-US" sz="3300" dirty="0" smtClean="0"/>
            <a:t>Automation</a:t>
          </a:r>
        </a:p>
        <a:p>
          <a:r>
            <a:rPr lang="en-US" sz="2000" i="1" dirty="0" smtClean="0"/>
            <a:t>Data-entry applications</a:t>
          </a:r>
          <a:endParaRPr lang="en-US" sz="2000" i="1" dirty="0"/>
        </a:p>
      </dgm:t>
    </dgm:pt>
    <dgm:pt modelId="{99C84660-51D2-42C5-B10B-D543709835F7}" type="parTrans" cxnId="{35F0DA9D-60E9-4874-9510-BB9FC898EB55}">
      <dgm:prSet/>
      <dgm:spPr/>
      <dgm:t>
        <a:bodyPr/>
        <a:lstStyle/>
        <a:p>
          <a:endParaRPr lang="en-US"/>
        </a:p>
      </dgm:t>
    </dgm:pt>
    <dgm:pt modelId="{42830C58-55B9-4F18-BD97-84181FC25065}" type="sibTrans" cxnId="{35F0DA9D-60E9-4874-9510-BB9FC898EB55}">
      <dgm:prSet/>
      <dgm:spPr/>
      <dgm:t>
        <a:bodyPr/>
        <a:lstStyle/>
        <a:p>
          <a:endParaRPr lang="en-US"/>
        </a:p>
      </dgm:t>
    </dgm:pt>
    <dgm:pt modelId="{9D9339A9-7E31-45C6-9ED2-5D7515E43B7A}">
      <dgm:prSet phldrT="[Текст]" custT="1"/>
      <dgm:spPr/>
      <dgm:t>
        <a:bodyPr/>
        <a:lstStyle/>
        <a:p>
          <a:r>
            <a:rPr lang="en-US" sz="3300" dirty="0" smtClean="0"/>
            <a:t>Controlling</a:t>
          </a:r>
        </a:p>
        <a:p>
          <a:r>
            <a:rPr lang="en-US" sz="2000" i="1" dirty="0" smtClean="0"/>
            <a:t>Control and make basic decisions (inventory managing)</a:t>
          </a:r>
          <a:endParaRPr lang="en-US" sz="2000" i="1" dirty="0"/>
        </a:p>
      </dgm:t>
    </dgm:pt>
    <dgm:pt modelId="{225BFEC0-3A46-4E85-AEE0-F2AED8276EFA}" type="parTrans" cxnId="{2ACEC450-42CB-41B9-BD15-863CE3521C67}">
      <dgm:prSet/>
      <dgm:spPr/>
      <dgm:t>
        <a:bodyPr/>
        <a:lstStyle/>
        <a:p>
          <a:endParaRPr lang="en-US"/>
        </a:p>
      </dgm:t>
    </dgm:pt>
    <dgm:pt modelId="{A8C064D2-4718-4022-ACF4-176334D43C2B}" type="sibTrans" cxnId="{2ACEC450-42CB-41B9-BD15-863CE3521C67}">
      <dgm:prSet/>
      <dgm:spPr/>
      <dgm:t>
        <a:bodyPr/>
        <a:lstStyle/>
        <a:p>
          <a:endParaRPr lang="en-US"/>
        </a:p>
      </dgm:t>
    </dgm:pt>
    <dgm:pt modelId="{E79EBD31-5F0D-4296-ADA3-F3049F9F4305}">
      <dgm:prSet phldrT="[Текст]" custT="1"/>
      <dgm:spPr/>
      <dgm:t>
        <a:bodyPr/>
        <a:lstStyle/>
        <a:p>
          <a:r>
            <a:rPr lang="en-US" sz="3300" dirty="0" smtClean="0"/>
            <a:t>Informative</a:t>
          </a:r>
        </a:p>
        <a:p>
          <a:r>
            <a:rPr lang="en-US" sz="2000" i="1" dirty="0" smtClean="0"/>
            <a:t>Fixed presentation of data =&gt; Executive Information Systems (EIS)</a:t>
          </a:r>
          <a:endParaRPr lang="en-US" sz="2000" i="1" dirty="0"/>
        </a:p>
      </dgm:t>
    </dgm:pt>
    <dgm:pt modelId="{F4CF7B7D-CEA2-4C15-8E72-D5FC11314AA3}" type="parTrans" cxnId="{4965E1A1-E53F-461E-8D52-474CF6497779}">
      <dgm:prSet/>
      <dgm:spPr/>
      <dgm:t>
        <a:bodyPr/>
        <a:lstStyle/>
        <a:p>
          <a:endParaRPr lang="en-US"/>
        </a:p>
      </dgm:t>
    </dgm:pt>
    <dgm:pt modelId="{30749370-8F2D-480F-956D-B8E775F2FCBC}" type="sibTrans" cxnId="{4965E1A1-E53F-461E-8D52-474CF6497779}">
      <dgm:prSet/>
      <dgm:spPr/>
      <dgm:t>
        <a:bodyPr/>
        <a:lstStyle/>
        <a:p>
          <a:endParaRPr lang="en-US"/>
        </a:p>
      </dgm:t>
    </dgm:pt>
    <dgm:pt modelId="{F36A6DF3-4401-41DC-8DEC-1E67A88FF3C3}" type="pres">
      <dgm:prSet presAssocID="{F3428602-5B0B-4E0C-8A84-9550D7A9AA3C}" presName="outerComposite" presStyleCnt="0">
        <dgm:presLayoutVars>
          <dgm:chMax val="5"/>
          <dgm:dir/>
          <dgm:resizeHandles val="exact"/>
        </dgm:presLayoutVars>
      </dgm:prSet>
      <dgm:spPr/>
      <dgm:t>
        <a:bodyPr/>
        <a:lstStyle/>
        <a:p>
          <a:endParaRPr lang="en-US"/>
        </a:p>
      </dgm:t>
    </dgm:pt>
    <dgm:pt modelId="{3C7B2EC7-4449-4FE8-B147-4FA6107021E6}" type="pres">
      <dgm:prSet presAssocID="{F3428602-5B0B-4E0C-8A84-9550D7A9AA3C}" presName="dummyMaxCanvas" presStyleCnt="0">
        <dgm:presLayoutVars/>
      </dgm:prSet>
      <dgm:spPr/>
    </dgm:pt>
    <dgm:pt modelId="{36F64A54-D97A-48BA-A7F8-9F5BB1F011D1}" type="pres">
      <dgm:prSet presAssocID="{F3428602-5B0B-4E0C-8A84-9550D7A9AA3C}" presName="ThreeNodes_1" presStyleLbl="node1" presStyleIdx="0" presStyleCnt="3">
        <dgm:presLayoutVars>
          <dgm:bulletEnabled val="1"/>
        </dgm:presLayoutVars>
      </dgm:prSet>
      <dgm:spPr/>
      <dgm:t>
        <a:bodyPr/>
        <a:lstStyle/>
        <a:p>
          <a:endParaRPr lang="en-US"/>
        </a:p>
      </dgm:t>
    </dgm:pt>
    <dgm:pt modelId="{2E6BCB47-E642-4E59-B4CB-3CFB9F015F3D}" type="pres">
      <dgm:prSet presAssocID="{F3428602-5B0B-4E0C-8A84-9550D7A9AA3C}" presName="ThreeNodes_2" presStyleLbl="node1" presStyleIdx="1" presStyleCnt="3">
        <dgm:presLayoutVars>
          <dgm:bulletEnabled val="1"/>
        </dgm:presLayoutVars>
      </dgm:prSet>
      <dgm:spPr/>
      <dgm:t>
        <a:bodyPr/>
        <a:lstStyle/>
        <a:p>
          <a:endParaRPr lang="en-US"/>
        </a:p>
      </dgm:t>
    </dgm:pt>
    <dgm:pt modelId="{B951FF58-E626-40F4-BE4A-983B606AE878}" type="pres">
      <dgm:prSet presAssocID="{F3428602-5B0B-4E0C-8A84-9550D7A9AA3C}" presName="ThreeNodes_3" presStyleLbl="node1" presStyleIdx="2" presStyleCnt="3">
        <dgm:presLayoutVars>
          <dgm:bulletEnabled val="1"/>
        </dgm:presLayoutVars>
      </dgm:prSet>
      <dgm:spPr/>
      <dgm:t>
        <a:bodyPr/>
        <a:lstStyle/>
        <a:p>
          <a:endParaRPr lang="en-US"/>
        </a:p>
      </dgm:t>
    </dgm:pt>
    <dgm:pt modelId="{498744D9-FC95-4123-91AA-BD4E268864E7}" type="pres">
      <dgm:prSet presAssocID="{F3428602-5B0B-4E0C-8A84-9550D7A9AA3C}" presName="ThreeConn_1-2" presStyleLbl="fgAccFollowNode1" presStyleIdx="0" presStyleCnt="2">
        <dgm:presLayoutVars>
          <dgm:bulletEnabled val="1"/>
        </dgm:presLayoutVars>
      </dgm:prSet>
      <dgm:spPr/>
      <dgm:t>
        <a:bodyPr/>
        <a:lstStyle/>
        <a:p>
          <a:endParaRPr lang="en-US"/>
        </a:p>
      </dgm:t>
    </dgm:pt>
    <dgm:pt modelId="{CFD1ED47-0DD7-4F1E-BA4F-BDF796C2C0CE}" type="pres">
      <dgm:prSet presAssocID="{F3428602-5B0B-4E0C-8A84-9550D7A9AA3C}" presName="ThreeConn_2-3" presStyleLbl="fgAccFollowNode1" presStyleIdx="1" presStyleCnt="2">
        <dgm:presLayoutVars>
          <dgm:bulletEnabled val="1"/>
        </dgm:presLayoutVars>
      </dgm:prSet>
      <dgm:spPr/>
      <dgm:t>
        <a:bodyPr/>
        <a:lstStyle/>
        <a:p>
          <a:endParaRPr lang="en-US"/>
        </a:p>
      </dgm:t>
    </dgm:pt>
    <dgm:pt modelId="{5F6FA4F4-7DB1-4EEE-A889-084E87BB5C6C}" type="pres">
      <dgm:prSet presAssocID="{F3428602-5B0B-4E0C-8A84-9550D7A9AA3C}" presName="ThreeNodes_1_text" presStyleLbl="node1" presStyleIdx="2" presStyleCnt="3">
        <dgm:presLayoutVars>
          <dgm:bulletEnabled val="1"/>
        </dgm:presLayoutVars>
      </dgm:prSet>
      <dgm:spPr/>
      <dgm:t>
        <a:bodyPr/>
        <a:lstStyle/>
        <a:p>
          <a:endParaRPr lang="en-US"/>
        </a:p>
      </dgm:t>
    </dgm:pt>
    <dgm:pt modelId="{54DD17B1-39CE-482F-B8E6-C0192E63C01C}" type="pres">
      <dgm:prSet presAssocID="{F3428602-5B0B-4E0C-8A84-9550D7A9AA3C}" presName="ThreeNodes_2_text" presStyleLbl="node1" presStyleIdx="2" presStyleCnt="3">
        <dgm:presLayoutVars>
          <dgm:bulletEnabled val="1"/>
        </dgm:presLayoutVars>
      </dgm:prSet>
      <dgm:spPr/>
      <dgm:t>
        <a:bodyPr/>
        <a:lstStyle/>
        <a:p>
          <a:endParaRPr lang="en-US"/>
        </a:p>
      </dgm:t>
    </dgm:pt>
    <dgm:pt modelId="{ED5DB7CF-5F8D-4EE8-89E0-F9063788D4C9}" type="pres">
      <dgm:prSet presAssocID="{F3428602-5B0B-4E0C-8A84-9550D7A9AA3C}" presName="ThreeNodes_3_text" presStyleLbl="node1" presStyleIdx="2" presStyleCnt="3">
        <dgm:presLayoutVars>
          <dgm:bulletEnabled val="1"/>
        </dgm:presLayoutVars>
      </dgm:prSet>
      <dgm:spPr/>
      <dgm:t>
        <a:bodyPr/>
        <a:lstStyle/>
        <a:p>
          <a:endParaRPr lang="en-US"/>
        </a:p>
      </dgm:t>
    </dgm:pt>
  </dgm:ptLst>
  <dgm:cxnLst>
    <dgm:cxn modelId="{B75C591C-4121-4E84-A79E-FA3E258E59CE}" type="presOf" srcId="{EF944CE7-8286-48DC-9E34-53D7988AC48B}" destId="{5F6FA4F4-7DB1-4EEE-A889-084E87BB5C6C}" srcOrd="1" destOrd="0" presId="urn:microsoft.com/office/officeart/2005/8/layout/vProcess5"/>
    <dgm:cxn modelId="{4965E1A1-E53F-461E-8D52-474CF6497779}" srcId="{F3428602-5B0B-4E0C-8A84-9550D7A9AA3C}" destId="{E79EBD31-5F0D-4296-ADA3-F3049F9F4305}" srcOrd="2" destOrd="0" parTransId="{F4CF7B7D-CEA2-4C15-8E72-D5FC11314AA3}" sibTransId="{30749370-8F2D-480F-956D-B8E775F2FCBC}"/>
    <dgm:cxn modelId="{2ACEC450-42CB-41B9-BD15-863CE3521C67}" srcId="{F3428602-5B0B-4E0C-8A84-9550D7A9AA3C}" destId="{9D9339A9-7E31-45C6-9ED2-5D7515E43B7A}" srcOrd="1" destOrd="0" parTransId="{225BFEC0-3A46-4E85-AEE0-F2AED8276EFA}" sibTransId="{A8C064D2-4718-4022-ACF4-176334D43C2B}"/>
    <dgm:cxn modelId="{DF21C0C1-83B0-45B1-BE76-79CF8BF0C16C}" type="presOf" srcId="{EF944CE7-8286-48DC-9E34-53D7988AC48B}" destId="{36F64A54-D97A-48BA-A7F8-9F5BB1F011D1}" srcOrd="0" destOrd="0" presId="urn:microsoft.com/office/officeart/2005/8/layout/vProcess5"/>
    <dgm:cxn modelId="{A190FF9B-49F4-44D7-94C4-85D279C97449}" type="presOf" srcId="{9D9339A9-7E31-45C6-9ED2-5D7515E43B7A}" destId="{2E6BCB47-E642-4E59-B4CB-3CFB9F015F3D}" srcOrd="0" destOrd="0" presId="urn:microsoft.com/office/officeart/2005/8/layout/vProcess5"/>
    <dgm:cxn modelId="{9744F2BE-270C-470D-AB1F-384EF470D309}" type="presOf" srcId="{A8C064D2-4718-4022-ACF4-176334D43C2B}" destId="{CFD1ED47-0DD7-4F1E-BA4F-BDF796C2C0CE}" srcOrd="0" destOrd="0" presId="urn:microsoft.com/office/officeart/2005/8/layout/vProcess5"/>
    <dgm:cxn modelId="{D662140A-19B5-4D47-BB65-53B77EDCF341}" type="presOf" srcId="{F3428602-5B0B-4E0C-8A84-9550D7A9AA3C}" destId="{F36A6DF3-4401-41DC-8DEC-1E67A88FF3C3}" srcOrd="0" destOrd="0" presId="urn:microsoft.com/office/officeart/2005/8/layout/vProcess5"/>
    <dgm:cxn modelId="{0835C815-6511-4BD9-8480-CE8A75FA2E7A}" type="presOf" srcId="{E79EBD31-5F0D-4296-ADA3-F3049F9F4305}" destId="{B951FF58-E626-40F4-BE4A-983B606AE878}" srcOrd="0" destOrd="0" presId="urn:microsoft.com/office/officeart/2005/8/layout/vProcess5"/>
    <dgm:cxn modelId="{50DDD223-2FE9-4464-8398-D48402E75CED}" type="presOf" srcId="{E79EBD31-5F0D-4296-ADA3-F3049F9F4305}" destId="{ED5DB7CF-5F8D-4EE8-89E0-F9063788D4C9}" srcOrd="1" destOrd="0" presId="urn:microsoft.com/office/officeart/2005/8/layout/vProcess5"/>
    <dgm:cxn modelId="{38FBD853-5D2D-4774-9A59-9E31FA829452}" type="presOf" srcId="{9D9339A9-7E31-45C6-9ED2-5D7515E43B7A}" destId="{54DD17B1-39CE-482F-B8E6-C0192E63C01C}" srcOrd="1" destOrd="0" presId="urn:microsoft.com/office/officeart/2005/8/layout/vProcess5"/>
    <dgm:cxn modelId="{59963858-521C-46D9-B8CD-D4289ADAD453}" type="presOf" srcId="{42830C58-55B9-4F18-BD97-84181FC25065}" destId="{498744D9-FC95-4123-91AA-BD4E268864E7}" srcOrd="0" destOrd="0" presId="urn:microsoft.com/office/officeart/2005/8/layout/vProcess5"/>
    <dgm:cxn modelId="{35F0DA9D-60E9-4874-9510-BB9FC898EB55}" srcId="{F3428602-5B0B-4E0C-8A84-9550D7A9AA3C}" destId="{EF944CE7-8286-48DC-9E34-53D7988AC48B}" srcOrd="0" destOrd="0" parTransId="{99C84660-51D2-42C5-B10B-D543709835F7}" sibTransId="{42830C58-55B9-4F18-BD97-84181FC25065}"/>
    <dgm:cxn modelId="{29343F70-7634-449A-9B7D-CEAA8B11518D}" type="presParOf" srcId="{F36A6DF3-4401-41DC-8DEC-1E67A88FF3C3}" destId="{3C7B2EC7-4449-4FE8-B147-4FA6107021E6}" srcOrd="0" destOrd="0" presId="urn:microsoft.com/office/officeart/2005/8/layout/vProcess5"/>
    <dgm:cxn modelId="{31A5C47E-D9C3-4BCA-BC81-B9D073D0DDDA}" type="presParOf" srcId="{F36A6DF3-4401-41DC-8DEC-1E67A88FF3C3}" destId="{36F64A54-D97A-48BA-A7F8-9F5BB1F011D1}" srcOrd="1" destOrd="0" presId="urn:microsoft.com/office/officeart/2005/8/layout/vProcess5"/>
    <dgm:cxn modelId="{A4A8B623-D769-4BC4-B47B-9AD25DC9D4D2}" type="presParOf" srcId="{F36A6DF3-4401-41DC-8DEC-1E67A88FF3C3}" destId="{2E6BCB47-E642-4E59-B4CB-3CFB9F015F3D}" srcOrd="2" destOrd="0" presId="urn:microsoft.com/office/officeart/2005/8/layout/vProcess5"/>
    <dgm:cxn modelId="{B36AEC6A-EEE7-464B-9BAA-325AEE709DA6}" type="presParOf" srcId="{F36A6DF3-4401-41DC-8DEC-1E67A88FF3C3}" destId="{B951FF58-E626-40F4-BE4A-983B606AE878}" srcOrd="3" destOrd="0" presId="urn:microsoft.com/office/officeart/2005/8/layout/vProcess5"/>
    <dgm:cxn modelId="{B2D334C7-CF15-4D63-9064-07246E41FA5E}" type="presParOf" srcId="{F36A6DF3-4401-41DC-8DEC-1E67A88FF3C3}" destId="{498744D9-FC95-4123-91AA-BD4E268864E7}" srcOrd="4" destOrd="0" presId="urn:microsoft.com/office/officeart/2005/8/layout/vProcess5"/>
    <dgm:cxn modelId="{657C5938-AFBC-4367-9FDF-5D97BF0F485E}" type="presParOf" srcId="{F36A6DF3-4401-41DC-8DEC-1E67A88FF3C3}" destId="{CFD1ED47-0DD7-4F1E-BA4F-BDF796C2C0CE}" srcOrd="5" destOrd="0" presId="urn:microsoft.com/office/officeart/2005/8/layout/vProcess5"/>
    <dgm:cxn modelId="{05A89676-5A31-45DF-9759-6625E572C0F5}" type="presParOf" srcId="{F36A6DF3-4401-41DC-8DEC-1E67A88FF3C3}" destId="{5F6FA4F4-7DB1-4EEE-A889-084E87BB5C6C}" srcOrd="6" destOrd="0" presId="urn:microsoft.com/office/officeart/2005/8/layout/vProcess5"/>
    <dgm:cxn modelId="{0ABE4BF5-7471-4A61-93A2-E6A2B4FE44A3}" type="presParOf" srcId="{F36A6DF3-4401-41DC-8DEC-1E67A88FF3C3}" destId="{54DD17B1-39CE-482F-B8E6-C0192E63C01C}" srcOrd="7" destOrd="0" presId="urn:microsoft.com/office/officeart/2005/8/layout/vProcess5"/>
    <dgm:cxn modelId="{DBEE35A0-432A-455C-8E91-307352DAE6F2}" type="presParOf" srcId="{F36A6DF3-4401-41DC-8DEC-1E67A88FF3C3}" destId="{ED5DB7CF-5F8D-4EE8-89E0-F9063788D4C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95FE6-855A-4872-9F0A-F61EBED51282}" type="doc">
      <dgm:prSet loTypeId="urn:microsoft.com/office/officeart/2005/8/layout/pyramid1" loCatId="pyramid" qsTypeId="urn:microsoft.com/office/officeart/2005/8/quickstyle/3d5" qsCatId="3D" csTypeId="urn:microsoft.com/office/officeart/2005/8/colors/accent1_2" csCatId="accent1" phldr="1"/>
      <dgm:spPr/>
    </dgm:pt>
    <dgm:pt modelId="{ABAB3BE6-64B2-4B8D-AC22-C1FB2F584925}">
      <dgm:prSet phldrT="[Текст]"/>
      <dgm:spPr/>
      <dgm:t>
        <a:bodyPr/>
        <a:lstStyle/>
        <a:p>
          <a:r>
            <a:rPr lang="en-US" dirty="0" smtClean="0"/>
            <a:t>Intelligence</a:t>
          </a:r>
          <a:endParaRPr lang="en-US" dirty="0"/>
        </a:p>
      </dgm:t>
    </dgm:pt>
    <dgm:pt modelId="{578ECC10-A1AD-40F9-B71D-B5817B430CE8}" type="parTrans" cxnId="{B2020E05-2752-473F-A991-391FF2C3C2FA}">
      <dgm:prSet/>
      <dgm:spPr/>
      <dgm:t>
        <a:bodyPr/>
        <a:lstStyle/>
        <a:p>
          <a:endParaRPr lang="en-US"/>
        </a:p>
      </dgm:t>
    </dgm:pt>
    <dgm:pt modelId="{E09E58E2-604E-4EA9-A64E-AE422A1C60D6}" type="sibTrans" cxnId="{B2020E05-2752-473F-A991-391FF2C3C2FA}">
      <dgm:prSet/>
      <dgm:spPr/>
      <dgm:t>
        <a:bodyPr/>
        <a:lstStyle/>
        <a:p>
          <a:endParaRPr lang="en-US"/>
        </a:p>
      </dgm:t>
    </dgm:pt>
    <dgm:pt modelId="{783CAA07-E5E3-4FC2-9229-E3B86F672464}">
      <dgm:prSet phldrT="[Текст]"/>
      <dgm:spPr/>
      <dgm:t>
        <a:bodyPr/>
        <a:lstStyle/>
        <a:p>
          <a:r>
            <a:rPr lang="en-US" dirty="0" smtClean="0"/>
            <a:t>Knowledge</a:t>
          </a:r>
          <a:endParaRPr lang="en-US" dirty="0"/>
        </a:p>
      </dgm:t>
    </dgm:pt>
    <dgm:pt modelId="{3443FAA0-FC0C-4C58-80DF-1CAA28945226}" type="parTrans" cxnId="{BC027E5D-833B-4523-A393-BC13671A7C01}">
      <dgm:prSet/>
      <dgm:spPr/>
      <dgm:t>
        <a:bodyPr/>
        <a:lstStyle/>
        <a:p>
          <a:endParaRPr lang="en-US"/>
        </a:p>
      </dgm:t>
    </dgm:pt>
    <dgm:pt modelId="{79B94219-82A9-436B-AEC1-F091DC6FDF5E}" type="sibTrans" cxnId="{BC027E5D-833B-4523-A393-BC13671A7C01}">
      <dgm:prSet/>
      <dgm:spPr/>
      <dgm:t>
        <a:bodyPr/>
        <a:lstStyle/>
        <a:p>
          <a:endParaRPr lang="en-US"/>
        </a:p>
      </dgm:t>
    </dgm:pt>
    <dgm:pt modelId="{324A0307-1EA7-43B8-A16F-443D065A1B2A}">
      <dgm:prSet phldrT="[Текст]"/>
      <dgm:spPr/>
      <dgm:t>
        <a:bodyPr/>
        <a:lstStyle/>
        <a:p>
          <a:r>
            <a:rPr lang="en-US" dirty="0" smtClean="0"/>
            <a:t>Information</a:t>
          </a:r>
          <a:endParaRPr lang="en-US" dirty="0"/>
        </a:p>
      </dgm:t>
    </dgm:pt>
    <dgm:pt modelId="{7A3BC93A-FC51-4857-A8E4-7BA64862F78B}" type="parTrans" cxnId="{754A7BDC-7E9F-44CE-9A51-325EDCD2C7E1}">
      <dgm:prSet/>
      <dgm:spPr/>
      <dgm:t>
        <a:bodyPr/>
        <a:lstStyle/>
        <a:p>
          <a:endParaRPr lang="en-US"/>
        </a:p>
      </dgm:t>
    </dgm:pt>
    <dgm:pt modelId="{256769F2-8EC2-4556-BB14-020EDE3F9F3A}" type="sibTrans" cxnId="{754A7BDC-7E9F-44CE-9A51-325EDCD2C7E1}">
      <dgm:prSet/>
      <dgm:spPr/>
      <dgm:t>
        <a:bodyPr/>
        <a:lstStyle/>
        <a:p>
          <a:endParaRPr lang="en-US"/>
        </a:p>
      </dgm:t>
    </dgm:pt>
    <dgm:pt modelId="{A3DEDE4D-6960-485C-9ED3-43750B08A746}">
      <dgm:prSet/>
      <dgm:spPr/>
      <dgm:t>
        <a:bodyPr/>
        <a:lstStyle/>
        <a:p>
          <a:r>
            <a:rPr lang="en-US" dirty="0" smtClean="0"/>
            <a:t>Data</a:t>
          </a:r>
          <a:endParaRPr lang="en-US" dirty="0"/>
        </a:p>
      </dgm:t>
    </dgm:pt>
    <dgm:pt modelId="{3B97A8B9-DE4F-47F7-B329-A12B65967A42}" type="parTrans" cxnId="{138514D8-8FD0-409A-9DEC-E836382B5BE7}">
      <dgm:prSet/>
      <dgm:spPr/>
      <dgm:t>
        <a:bodyPr/>
        <a:lstStyle/>
        <a:p>
          <a:endParaRPr lang="en-US"/>
        </a:p>
      </dgm:t>
    </dgm:pt>
    <dgm:pt modelId="{37EB5826-B450-4552-B10D-FE43846F71C8}" type="sibTrans" cxnId="{138514D8-8FD0-409A-9DEC-E836382B5BE7}">
      <dgm:prSet/>
      <dgm:spPr/>
      <dgm:t>
        <a:bodyPr/>
        <a:lstStyle/>
        <a:p>
          <a:endParaRPr lang="en-US"/>
        </a:p>
      </dgm:t>
    </dgm:pt>
    <dgm:pt modelId="{1BDA30EF-7A4A-45C0-ACDD-FC93F5B51572}" type="pres">
      <dgm:prSet presAssocID="{13695FE6-855A-4872-9F0A-F61EBED51282}" presName="Name0" presStyleCnt="0">
        <dgm:presLayoutVars>
          <dgm:dir/>
          <dgm:animLvl val="lvl"/>
          <dgm:resizeHandles val="exact"/>
        </dgm:presLayoutVars>
      </dgm:prSet>
      <dgm:spPr/>
    </dgm:pt>
    <dgm:pt modelId="{46BB754F-473D-410B-8B82-A6822CD44CBB}" type="pres">
      <dgm:prSet presAssocID="{ABAB3BE6-64B2-4B8D-AC22-C1FB2F584925}" presName="Name8" presStyleCnt="0"/>
      <dgm:spPr/>
    </dgm:pt>
    <dgm:pt modelId="{D2CD70E1-0E9D-48A9-8F8A-2482EB3E4056}" type="pres">
      <dgm:prSet presAssocID="{ABAB3BE6-64B2-4B8D-AC22-C1FB2F584925}" presName="level" presStyleLbl="node1" presStyleIdx="0" presStyleCnt="4">
        <dgm:presLayoutVars>
          <dgm:chMax val="1"/>
          <dgm:bulletEnabled val="1"/>
        </dgm:presLayoutVars>
      </dgm:prSet>
      <dgm:spPr/>
      <dgm:t>
        <a:bodyPr/>
        <a:lstStyle/>
        <a:p>
          <a:endParaRPr lang="en-US"/>
        </a:p>
      </dgm:t>
    </dgm:pt>
    <dgm:pt modelId="{4D853DAF-C0F6-4169-B6C4-C25CD63B364B}" type="pres">
      <dgm:prSet presAssocID="{ABAB3BE6-64B2-4B8D-AC22-C1FB2F584925}" presName="levelTx" presStyleLbl="revTx" presStyleIdx="0" presStyleCnt="0">
        <dgm:presLayoutVars>
          <dgm:chMax val="1"/>
          <dgm:bulletEnabled val="1"/>
        </dgm:presLayoutVars>
      </dgm:prSet>
      <dgm:spPr/>
      <dgm:t>
        <a:bodyPr/>
        <a:lstStyle/>
        <a:p>
          <a:endParaRPr lang="en-US"/>
        </a:p>
      </dgm:t>
    </dgm:pt>
    <dgm:pt modelId="{0787E4BD-86E3-469F-A4EC-4DBC1A94B184}" type="pres">
      <dgm:prSet presAssocID="{783CAA07-E5E3-4FC2-9229-E3B86F672464}" presName="Name8" presStyleCnt="0"/>
      <dgm:spPr/>
    </dgm:pt>
    <dgm:pt modelId="{DD03354A-128C-461D-8913-1CAD824F0160}" type="pres">
      <dgm:prSet presAssocID="{783CAA07-E5E3-4FC2-9229-E3B86F672464}" presName="level" presStyleLbl="node1" presStyleIdx="1" presStyleCnt="4">
        <dgm:presLayoutVars>
          <dgm:chMax val="1"/>
          <dgm:bulletEnabled val="1"/>
        </dgm:presLayoutVars>
      </dgm:prSet>
      <dgm:spPr/>
      <dgm:t>
        <a:bodyPr/>
        <a:lstStyle/>
        <a:p>
          <a:endParaRPr lang="en-US"/>
        </a:p>
      </dgm:t>
    </dgm:pt>
    <dgm:pt modelId="{805DECCC-85BC-4CB7-8AE7-160920839613}" type="pres">
      <dgm:prSet presAssocID="{783CAA07-E5E3-4FC2-9229-E3B86F672464}" presName="levelTx" presStyleLbl="revTx" presStyleIdx="0" presStyleCnt="0">
        <dgm:presLayoutVars>
          <dgm:chMax val="1"/>
          <dgm:bulletEnabled val="1"/>
        </dgm:presLayoutVars>
      </dgm:prSet>
      <dgm:spPr/>
      <dgm:t>
        <a:bodyPr/>
        <a:lstStyle/>
        <a:p>
          <a:endParaRPr lang="en-US"/>
        </a:p>
      </dgm:t>
    </dgm:pt>
    <dgm:pt modelId="{6A0FD312-FB62-45EA-8303-C2D752B6BC2F}" type="pres">
      <dgm:prSet presAssocID="{324A0307-1EA7-43B8-A16F-443D065A1B2A}" presName="Name8" presStyleCnt="0"/>
      <dgm:spPr/>
    </dgm:pt>
    <dgm:pt modelId="{178EED13-B3C8-43A2-B471-9413C48B7125}" type="pres">
      <dgm:prSet presAssocID="{324A0307-1EA7-43B8-A16F-443D065A1B2A}" presName="level" presStyleLbl="node1" presStyleIdx="2" presStyleCnt="4">
        <dgm:presLayoutVars>
          <dgm:chMax val="1"/>
          <dgm:bulletEnabled val="1"/>
        </dgm:presLayoutVars>
      </dgm:prSet>
      <dgm:spPr/>
      <dgm:t>
        <a:bodyPr/>
        <a:lstStyle/>
        <a:p>
          <a:endParaRPr lang="en-US"/>
        </a:p>
      </dgm:t>
    </dgm:pt>
    <dgm:pt modelId="{A1D751B5-283A-4DE7-822E-28FBC7805DB1}" type="pres">
      <dgm:prSet presAssocID="{324A0307-1EA7-43B8-A16F-443D065A1B2A}" presName="levelTx" presStyleLbl="revTx" presStyleIdx="0" presStyleCnt="0">
        <dgm:presLayoutVars>
          <dgm:chMax val="1"/>
          <dgm:bulletEnabled val="1"/>
        </dgm:presLayoutVars>
      </dgm:prSet>
      <dgm:spPr/>
      <dgm:t>
        <a:bodyPr/>
        <a:lstStyle/>
        <a:p>
          <a:endParaRPr lang="en-US"/>
        </a:p>
      </dgm:t>
    </dgm:pt>
    <dgm:pt modelId="{B6283D26-41AB-4081-A093-078D407E898C}" type="pres">
      <dgm:prSet presAssocID="{A3DEDE4D-6960-485C-9ED3-43750B08A746}" presName="Name8" presStyleCnt="0"/>
      <dgm:spPr/>
    </dgm:pt>
    <dgm:pt modelId="{57EC3CA3-65C7-4FFC-9813-3E2B49692591}" type="pres">
      <dgm:prSet presAssocID="{A3DEDE4D-6960-485C-9ED3-43750B08A746}" presName="level" presStyleLbl="node1" presStyleIdx="3" presStyleCnt="4">
        <dgm:presLayoutVars>
          <dgm:chMax val="1"/>
          <dgm:bulletEnabled val="1"/>
        </dgm:presLayoutVars>
      </dgm:prSet>
      <dgm:spPr/>
      <dgm:t>
        <a:bodyPr/>
        <a:lstStyle/>
        <a:p>
          <a:endParaRPr lang="en-US"/>
        </a:p>
      </dgm:t>
    </dgm:pt>
    <dgm:pt modelId="{6A472CEC-EB0D-4E06-BC92-EDC33504BADB}" type="pres">
      <dgm:prSet presAssocID="{A3DEDE4D-6960-485C-9ED3-43750B08A746}" presName="levelTx" presStyleLbl="revTx" presStyleIdx="0" presStyleCnt="0">
        <dgm:presLayoutVars>
          <dgm:chMax val="1"/>
          <dgm:bulletEnabled val="1"/>
        </dgm:presLayoutVars>
      </dgm:prSet>
      <dgm:spPr/>
      <dgm:t>
        <a:bodyPr/>
        <a:lstStyle/>
        <a:p>
          <a:endParaRPr lang="en-US"/>
        </a:p>
      </dgm:t>
    </dgm:pt>
  </dgm:ptLst>
  <dgm:cxnLst>
    <dgm:cxn modelId="{754A7BDC-7E9F-44CE-9A51-325EDCD2C7E1}" srcId="{13695FE6-855A-4872-9F0A-F61EBED51282}" destId="{324A0307-1EA7-43B8-A16F-443D065A1B2A}" srcOrd="2" destOrd="0" parTransId="{7A3BC93A-FC51-4857-A8E4-7BA64862F78B}" sibTransId="{256769F2-8EC2-4556-BB14-020EDE3F9F3A}"/>
    <dgm:cxn modelId="{5C709489-9B08-4CAB-B705-20B8C7E33CF6}" type="presOf" srcId="{13695FE6-855A-4872-9F0A-F61EBED51282}" destId="{1BDA30EF-7A4A-45C0-ACDD-FC93F5B51572}" srcOrd="0" destOrd="0" presId="urn:microsoft.com/office/officeart/2005/8/layout/pyramid1"/>
    <dgm:cxn modelId="{31FA1EE1-1DE6-4592-92C0-71A4DF71E0EF}" type="presOf" srcId="{A3DEDE4D-6960-485C-9ED3-43750B08A746}" destId="{57EC3CA3-65C7-4FFC-9813-3E2B49692591}" srcOrd="0" destOrd="0" presId="urn:microsoft.com/office/officeart/2005/8/layout/pyramid1"/>
    <dgm:cxn modelId="{C5321228-7FA5-4C60-B7B5-856D2D647DB7}" type="presOf" srcId="{324A0307-1EA7-43B8-A16F-443D065A1B2A}" destId="{A1D751B5-283A-4DE7-822E-28FBC7805DB1}" srcOrd="1" destOrd="0" presId="urn:microsoft.com/office/officeart/2005/8/layout/pyramid1"/>
    <dgm:cxn modelId="{B2020E05-2752-473F-A991-391FF2C3C2FA}" srcId="{13695FE6-855A-4872-9F0A-F61EBED51282}" destId="{ABAB3BE6-64B2-4B8D-AC22-C1FB2F584925}" srcOrd="0" destOrd="0" parTransId="{578ECC10-A1AD-40F9-B71D-B5817B430CE8}" sibTransId="{E09E58E2-604E-4EA9-A64E-AE422A1C60D6}"/>
    <dgm:cxn modelId="{BC32E385-E2EF-4546-8B2B-D3BD33D6DBF6}" type="presOf" srcId="{783CAA07-E5E3-4FC2-9229-E3B86F672464}" destId="{DD03354A-128C-461D-8913-1CAD824F0160}" srcOrd="0" destOrd="0" presId="urn:microsoft.com/office/officeart/2005/8/layout/pyramid1"/>
    <dgm:cxn modelId="{BC027E5D-833B-4523-A393-BC13671A7C01}" srcId="{13695FE6-855A-4872-9F0A-F61EBED51282}" destId="{783CAA07-E5E3-4FC2-9229-E3B86F672464}" srcOrd="1" destOrd="0" parTransId="{3443FAA0-FC0C-4C58-80DF-1CAA28945226}" sibTransId="{79B94219-82A9-436B-AEC1-F091DC6FDF5E}"/>
    <dgm:cxn modelId="{060A55E0-A0F9-4DD6-9864-BF0923429023}" type="presOf" srcId="{783CAA07-E5E3-4FC2-9229-E3B86F672464}" destId="{805DECCC-85BC-4CB7-8AE7-160920839613}" srcOrd="1" destOrd="0" presId="urn:microsoft.com/office/officeart/2005/8/layout/pyramid1"/>
    <dgm:cxn modelId="{898F3B82-3646-47D6-B775-5485050502A8}" type="presOf" srcId="{ABAB3BE6-64B2-4B8D-AC22-C1FB2F584925}" destId="{D2CD70E1-0E9D-48A9-8F8A-2482EB3E4056}" srcOrd="0" destOrd="0" presId="urn:microsoft.com/office/officeart/2005/8/layout/pyramid1"/>
    <dgm:cxn modelId="{138514D8-8FD0-409A-9DEC-E836382B5BE7}" srcId="{13695FE6-855A-4872-9F0A-F61EBED51282}" destId="{A3DEDE4D-6960-485C-9ED3-43750B08A746}" srcOrd="3" destOrd="0" parTransId="{3B97A8B9-DE4F-47F7-B329-A12B65967A42}" sibTransId="{37EB5826-B450-4552-B10D-FE43846F71C8}"/>
    <dgm:cxn modelId="{4A8F4DA5-F6DC-4811-93AC-CE5441C16EBC}" type="presOf" srcId="{324A0307-1EA7-43B8-A16F-443D065A1B2A}" destId="{178EED13-B3C8-43A2-B471-9413C48B7125}" srcOrd="0" destOrd="0" presId="urn:microsoft.com/office/officeart/2005/8/layout/pyramid1"/>
    <dgm:cxn modelId="{CFEC3E61-2015-4D52-A8B2-97EC0A2C4BB3}" type="presOf" srcId="{ABAB3BE6-64B2-4B8D-AC22-C1FB2F584925}" destId="{4D853DAF-C0F6-4169-B6C4-C25CD63B364B}" srcOrd="1" destOrd="0" presId="urn:microsoft.com/office/officeart/2005/8/layout/pyramid1"/>
    <dgm:cxn modelId="{43368D94-2541-40E9-A2D2-2B7D0E84B9DD}" type="presOf" srcId="{A3DEDE4D-6960-485C-9ED3-43750B08A746}" destId="{6A472CEC-EB0D-4E06-BC92-EDC33504BADB}" srcOrd="1" destOrd="0" presId="urn:microsoft.com/office/officeart/2005/8/layout/pyramid1"/>
    <dgm:cxn modelId="{DF3A07A8-410E-46FA-9B2A-36836BAFEDF5}" type="presParOf" srcId="{1BDA30EF-7A4A-45C0-ACDD-FC93F5B51572}" destId="{46BB754F-473D-410B-8B82-A6822CD44CBB}" srcOrd="0" destOrd="0" presId="urn:microsoft.com/office/officeart/2005/8/layout/pyramid1"/>
    <dgm:cxn modelId="{A0C21517-C184-4196-BECF-BC00572CFA33}" type="presParOf" srcId="{46BB754F-473D-410B-8B82-A6822CD44CBB}" destId="{D2CD70E1-0E9D-48A9-8F8A-2482EB3E4056}" srcOrd="0" destOrd="0" presId="urn:microsoft.com/office/officeart/2005/8/layout/pyramid1"/>
    <dgm:cxn modelId="{9099F3B8-06D3-45C8-9FE1-F37B3E9BEDFB}" type="presParOf" srcId="{46BB754F-473D-410B-8B82-A6822CD44CBB}" destId="{4D853DAF-C0F6-4169-B6C4-C25CD63B364B}" srcOrd="1" destOrd="0" presId="urn:microsoft.com/office/officeart/2005/8/layout/pyramid1"/>
    <dgm:cxn modelId="{C43CC24E-77A7-451A-872C-862A7BE2D6A7}" type="presParOf" srcId="{1BDA30EF-7A4A-45C0-ACDD-FC93F5B51572}" destId="{0787E4BD-86E3-469F-A4EC-4DBC1A94B184}" srcOrd="1" destOrd="0" presId="urn:microsoft.com/office/officeart/2005/8/layout/pyramid1"/>
    <dgm:cxn modelId="{35298B70-6BA9-44BF-988B-F685F3663882}" type="presParOf" srcId="{0787E4BD-86E3-469F-A4EC-4DBC1A94B184}" destId="{DD03354A-128C-461D-8913-1CAD824F0160}" srcOrd="0" destOrd="0" presId="urn:microsoft.com/office/officeart/2005/8/layout/pyramid1"/>
    <dgm:cxn modelId="{1DC5EB8A-AA49-4DD7-8BA9-616EB193A0E8}" type="presParOf" srcId="{0787E4BD-86E3-469F-A4EC-4DBC1A94B184}" destId="{805DECCC-85BC-4CB7-8AE7-160920839613}" srcOrd="1" destOrd="0" presId="urn:microsoft.com/office/officeart/2005/8/layout/pyramid1"/>
    <dgm:cxn modelId="{0C71A449-E25B-4AB5-8B5E-DBC004235AC3}" type="presParOf" srcId="{1BDA30EF-7A4A-45C0-ACDD-FC93F5B51572}" destId="{6A0FD312-FB62-45EA-8303-C2D752B6BC2F}" srcOrd="2" destOrd="0" presId="urn:microsoft.com/office/officeart/2005/8/layout/pyramid1"/>
    <dgm:cxn modelId="{183F2221-7619-4C4B-96A3-1039B0A9756B}" type="presParOf" srcId="{6A0FD312-FB62-45EA-8303-C2D752B6BC2F}" destId="{178EED13-B3C8-43A2-B471-9413C48B7125}" srcOrd="0" destOrd="0" presId="urn:microsoft.com/office/officeart/2005/8/layout/pyramid1"/>
    <dgm:cxn modelId="{30B52293-E039-42D8-8D6A-84C149F27CB3}" type="presParOf" srcId="{6A0FD312-FB62-45EA-8303-C2D752B6BC2F}" destId="{A1D751B5-283A-4DE7-822E-28FBC7805DB1}" srcOrd="1" destOrd="0" presId="urn:microsoft.com/office/officeart/2005/8/layout/pyramid1"/>
    <dgm:cxn modelId="{11ACABB6-190D-4BCB-96E1-92501775E833}" type="presParOf" srcId="{1BDA30EF-7A4A-45C0-ACDD-FC93F5B51572}" destId="{B6283D26-41AB-4081-A093-078D407E898C}" srcOrd="3" destOrd="0" presId="urn:microsoft.com/office/officeart/2005/8/layout/pyramid1"/>
    <dgm:cxn modelId="{37947146-EAD0-43E5-B179-C1FD8FCF727F}" type="presParOf" srcId="{B6283D26-41AB-4081-A093-078D407E898C}" destId="{57EC3CA3-65C7-4FFC-9813-3E2B49692591}" srcOrd="0" destOrd="0" presId="urn:microsoft.com/office/officeart/2005/8/layout/pyramid1"/>
    <dgm:cxn modelId="{5877C42C-FBA6-43FF-9D31-FEFCDF01CFEB}" type="presParOf" srcId="{B6283D26-41AB-4081-A093-078D407E898C}" destId="{6A472CEC-EB0D-4E06-BC92-EDC33504BAD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7AC95D-B978-4149-A70E-1D748AC7BB90}"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70D47CD3-A618-4F4C-9BD1-66C695A3A26B}">
      <dgm:prSet phldrT="[Текст]"/>
      <dgm:spPr>
        <a:solidFill>
          <a:schemeClr val="accent2"/>
        </a:solidFill>
      </dgm:spPr>
      <dgm:t>
        <a:bodyPr/>
        <a:lstStyle/>
        <a:p>
          <a:r>
            <a:rPr lang="en-US" dirty="0" smtClean="0"/>
            <a:t>Data Warehouse</a:t>
          </a:r>
          <a:endParaRPr lang="en-US" dirty="0"/>
        </a:p>
      </dgm:t>
    </dgm:pt>
    <dgm:pt modelId="{621DF70A-4D21-4151-AF03-94700A8AAA25}" type="parTrans" cxnId="{56051C6F-4243-4D74-9858-A89B746F24DF}">
      <dgm:prSet/>
      <dgm:spPr/>
      <dgm:t>
        <a:bodyPr/>
        <a:lstStyle/>
        <a:p>
          <a:endParaRPr lang="en-US"/>
        </a:p>
      </dgm:t>
    </dgm:pt>
    <dgm:pt modelId="{753D6D55-FAAC-42B7-B048-11F7868FF18A}" type="sibTrans" cxnId="{56051C6F-4243-4D74-9858-A89B746F24DF}">
      <dgm:prSet/>
      <dgm:spPr/>
      <dgm:t>
        <a:bodyPr/>
        <a:lstStyle/>
        <a:p>
          <a:endParaRPr lang="en-US"/>
        </a:p>
      </dgm:t>
    </dgm:pt>
    <dgm:pt modelId="{B5489CC3-EF6A-4B28-A604-8798E3994F3D}">
      <dgm:prSet phldrT="[Текст]"/>
      <dgm:spPr/>
      <dgm:t>
        <a:bodyPr/>
        <a:lstStyle/>
        <a:p>
          <a:r>
            <a:rPr lang="en-US" dirty="0" smtClean="0"/>
            <a:t>East</a:t>
          </a:r>
          <a:endParaRPr lang="en-US" dirty="0"/>
        </a:p>
      </dgm:t>
    </dgm:pt>
    <dgm:pt modelId="{3581523B-013E-4CD3-ABDD-3ECE1F688987}" type="parTrans" cxnId="{F53E7828-A35C-4229-8A9F-28421F2A745B}">
      <dgm:prSet/>
      <dgm:spPr/>
      <dgm:t>
        <a:bodyPr/>
        <a:lstStyle/>
        <a:p>
          <a:endParaRPr lang="en-US"/>
        </a:p>
      </dgm:t>
    </dgm:pt>
    <dgm:pt modelId="{9F812E52-83D7-4E67-9018-F54A4E78BC8B}" type="sibTrans" cxnId="{F53E7828-A35C-4229-8A9F-28421F2A745B}">
      <dgm:prSet/>
      <dgm:spPr/>
      <dgm:t>
        <a:bodyPr/>
        <a:lstStyle/>
        <a:p>
          <a:endParaRPr lang="en-US"/>
        </a:p>
      </dgm:t>
    </dgm:pt>
    <dgm:pt modelId="{359FBA9F-EB10-4E34-BEAF-3645C0C77043}">
      <dgm:prSet phldrT="[Текст]"/>
      <dgm:spPr/>
      <dgm:t>
        <a:bodyPr/>
        <a:lstStyle/>
        <a:p>
          <a:r>
            <a:rPr lang="en-US" dirty="0" smtClean="0"/>
            <a:t>North</a:t>
          </a:r>
          <a:endParaRPr lang="en-US" dirty="0"/>
        </a:p>
      </dgm:t>
    </dgm:pt>
    <dgm:pt modelId="{4EBB37F1-82A9-490E-86E8-5B3B3E0CCC24}" type="parTrans" cxnId="{E887C8AD-D8FD-45F8-B0C5-FEE01EF314E7}">
      <dgm:prSet/>
      <dgm:spPr/>
      <dgm:t>
        <a:bodyPr/>
        <a:lstStyle/>
        <a:p>
          <a:endParaRPr lang="en-US"/>
        </a:p>
      </dgm:t>
    </dgm:pt>
    <dgm:pt modelId="{DF12C96F-F848-47E2-A436-FCC9C55E6C85}" type="sibTrans" cxnId="{E887C8AD-D8FD-45F8-B0C5-FEE01EF314E7}">
      <dgm:prSet/>
      <dgm:spPr/>
      <dgm:t>
        <a:bodyPr/>
        <a:lstStyle/>
        <a:p>
          <a:endParaRPr lang="en-US"/>
        </a:p>
      </dgm:t>
    </dgm:pt>
    <dgm:pt modelId="{3A6095DA-0FBC-4B3B-B879-86410D84B3DF}">
      <dgm:prSet phldrT="[Текст]"/>
      <dgm:spPr/>
      <dgm:t>
        <a:bodyPr/>
        <a:lstStyle/>
        <a:p>
          <a:r>
            <a:rPr lang="en-US" dirty="0" smtClean="0"/>
            <a:t>West</a:t>
          </a:r>
          <a:endParaRPr lang="en-US" dirty="0"/>
        </a:p>
      </dgm:t>
    </dgm:pt>
    <dgm:pt modelId="{F7D3F741-3FA0-498B-ADFD-962D824FA414}" type="parTrans" cxnId="{0D19D594-7B5E-4649-9538-F8835ED7319D}">
      <dgm:prSet/>
      <dgm:spPr/>
      <dgm:t>
        <a:bodyPr/>
        <a:lstStyle/>
        <a:p>
          <a:endParaRPr lang="en-US"/>
        </a:p>
      </dgm:t>
    </dgm:pt>
    <dgm:pt modelId="{FAFBD868-CC74-4BB8-8E3B-A3AE9132614A}" type="sibTrans" cxnId="{0D19D594-7B5E-4649-9538-F8835ED7319D}">
      <dgm:prSet/>
      <dgm:spPr/>
      <dgm:t>
        <a:bodyPr/>
        <a:lstStyle/>
        <a:p>
          <a:endParaRPr lang="en-US"/>
        </a:p>
      </dgm:t>
    </dgm:pt>
    <dgm:pt modelId="{E25F9604-BD8D-4DD9-BFED-49AB3C8FC974}" type="pres">
      <dgm:prSet presAssocID="{9B7AC95D-B978-4149-A70E-1D748AC7BB90}" presName="hierChild1" presStyleCnt="0">
        <dgm:presLayoutVars>
          <dgm:orgChart val="1"/>
          <dgm:chPref val="1"/>
          <dgm:dir/>
          <dgm:animOne val="branch"/>
          <dgm:animLvl val="lvl"/>
          <dgm:resizeHandles/>
        </dgm:presLayoutVars>
      </dgm:prSet>
      <dgm:spPr/>
      <dgm:t>
        <a:bodyPr/>
        <a:lstStyle/>
        <a:p>
          <a:endParaRPr lang="en-US"/>
        </a:p>
      </dgm:t>
    </dgm:pt>
    <dgm:pt modelId="{559179A2-D23D-4FE7-B881-18B057B8EE9E}" type="pres">
      <dgm:prSet presAssocID="{70D47CD3-A618-4F4C-9BD1-66C695A3A26B}" presName="hierRoot1" presStyleCnt="0">
        <dgm:presLayoutVars>
          <dgm:hierBranch val="init"/>
        </dgm:presLayoutVars>
      </dgm:prSet>
      <dgm:spPr/>
    </dgm:pt>
    <dgm:pt modelId="{7541A4D9-1471-43CB-B617-28503A0A30BF}" type="pres">
      <dgm:prSet presAssocID="{70D47CD3-A618-4F4C-9BD1-66C695A3A26B}" presName="rootComposite1" presStyleCnt="0"/>
      <dgm:spPr/>
    </dgm:pt>
    <dgm:pt modelId="{24A3ABEF-04D8-4CAF-99D5-2D8C63000924}" type="pres">
      <dgm:prSet presAssocID="{70D47CD3-A618-4F4C-9BD1-66C695A3A26B}" presName="rootText1" presStyleLbl="node0" presStyleIdx="0" presStyleCnt="1">
        <dgm:presLayoutVars>
          <dgm:chPref val="3"/>
        </dgm:presLayoutVars>
      </dgm:prSet>
      <dgm:spPr/>
      <dgm:t>
        <a:bodyPr/>
        <a:lstStyle/>
        <a:p>
          <a:endParaRPr lang="en-US"/>
        </a:p>
      </dgm:t>
    </dgm:pt>
    <dgm:pt modelId="{9E0CB67D-DB70-4B0F-BB0B-B9AECF813EF0}" type="pres">
      <dgm:prSet presAssocID="{70D47CD3-A618-4F4C-9BD1-66C695A3A26B}" presName="rootConnector1" presStyleLbl="node1" presStyleIdx="0" presStyleCnt="0"/>
      <dgm:spPr/>
      <dgm:t>
        <a:bodyPr/>
        <a:lstStyle/>
        <a:p>
          <a:endParaRPr lang="en-US"/>
        </a:p>
      </dgm:t>
    </dgm:pt>
    <dgm:pt modelId="{D9D50A4E-A33C-48D5-A3FF-437A573DEA43}" type="pres">
      <dgm:prSet presAssocID="{70D47CD3-A618-4F4C-9BD1-66C695A3A26B}" presName="hierChild2" presStyleCnt="0"/>
      <dgm:spPr/>
    </dgm:pt>
    <dgm:pt modelId="{058C54CD-23D6-46DB-81BE-E82C31A345B5}" type="pres">
      <dgm:prSet presAssocID="{3581523B-013E-4CD3-ABDD-3ECE1F688987}" presName="Name37" presStyleLbl="parChTrans1D2" presStyleIdx="0" presStyleCnt="3"/>
      <dgm:spPr/>
      <dgm:t>
        <a:bodyPr/>
        <a:lstStyle/>
        <a:p>
          <a:endParaRPr lang="en-US"/>
        </a:p>
      </dgm:t>
    </dgm:pt>
    <dgm:pt modelId="{D6ADA5C3-2E86-461E-A58C-4B64111D26A1}" type="pres">
      <dgm:prSet presAssocID="{B5489CC3-EF6A-4B28-A604-8798E3994F3D}" presName="hierRoot2" presStyleCnt="0">
        <dgm:presLayoutVars>
          <dgm:hierBranch val="init"/>
        </dgm:presLayoutVars>
      </dgm:prSet>
      <dgm:spPr/>
    </dgm:pt>
    <dgm:pt modelId="{02C5395C-E226-403B-8766-39CD517C4271}" type="pres">
      <dgm:prSet presAssocID="{B5489CC3-EF6A-4B28-A604-8798E3994F3D}" presName="rootComposite" presStyleCnt="0"/>
      <dgm:spPr/>
    </dgm:pt>
    <dgm:pt modelId="{B09F4DB2-E37F-4A07-867C-7FEC811AE77A}" type="pres">
      <dgm:prSet presAssocID="{B5489CC3-EF6A-4B28-A604-8798E3994F3D}" presName="rootText" presStyleLbl="node2" presStyleIdx="0" presStyleCnt="3">
        <dgm:presLayoutVars>
          <dgm:chPref val="3"/>
        </dgm:presLayoutVars>
      </dgm:prSet>
      <dgm:spPr/>
      <dgm:t>
        <a:bodyPr/>
        <a:lstStyle/>
        <a:p>
          <a:endParaRPr lang="en-US"/>
        </a:p>
      </dgm:t>
    </dgm:pt>
    <dgm:pt modelId="{C9B6D59A-27FC-42F2-9443-DB55D48F89E8}" type="pres">
      <dgm:prSet presAssocID="{B5489CC3-EF6A-4B28-A604-8798E3994F3D}" presName="rootConnector" presStyleLbl="node2" presStyleIdx="0" presStyleCnt="3"/>
      <dgm:spPr/>
      <dgm:t>
        <a:bodyPr/>
        <a:lstStyle/>
        <a:p>
          <a:endParaRPr lang="en-US"/>
        </a:p>
      </dgm:t>
    </dgm:pt>
    <dgm:pt modelId="{81280672-E1FB-4695-AA21-69EF121B57C0}" type="pres">
      <dgm:prSet presAssocID="{B5489CC3-EF6A-4B28-A604-8798E3994F3D}" presName="hierChild4" presStyleCnt="0"/>
      <dgm:spPr/>
    </dgm:pt>
    <dgm:pt modelId="{D1EDBA28-1E8A-40E8-AA9D-EFE518938A49}" type="pres">
      <dgm:prSet presAssocID="{B5489CC3-EF6A-4B28-A604-8798E3994F3D}" presName="hierChild5" presStyleCnt="0"/>
      <dgm:spPr/>
    </dgm:pt>
    <dgm:pt modelId="{7DBFF63B-B44D-4C4B-BFFE-81FB3A4DDCE1}" type="pres">
      <dgm:prSet presAssocID="{4EBB37F1-82A9-490E-86E8-5B3B3E0CCC24}" presName="Name37" presStyleLbl="parChTrans1D2" presStyleIdx="1" presStyleCnt="3"/>
      <dgm:spPr/>
      <dgm:t>
        <a:bodyPr/>
        <a:lstStyle/>
        <a:p>
          <a:endParaRPr lang="en-US"/>
        </a:p>
      </dgm:t>
    </dgm:pt>
    <dgm:pt modelId="{C259034A-7B06-48BC-B95B-131D297B8C73}" type="pres">
      <dgm:prSet presAssocID="{359FBA9F-EB10-4E34-BEAF-3645C0C77043}" presName="hierRoot2" presStyleCnt="0">
        <dgm:presLayoutVars>
          <dgm:hierBranch val="init"/>
        </dgm:presLayoutVars>
      </dgm:prSet>
      <dgm:spPr/>
    </dgm:pt>
    <dgm:pt modelId="{3910C504-931F-4012-9D9B-DC98FA6F4FA1}" type="pres">
      <dgm:prSet presAssocID="{359FBA9F-EB10-4E34-BEAF-3645C0C77043}" presName="rootComposite" presStyleCnt="0"/>
      <dgm:spPr/>
    </dgm:pt>
    <dgm:pt modelId="{657D6BAF-65D2-4938-86D6-79204D20892A}" type="pres">
      <dgm:prSet presAssocID="{359FBA9F-EB10-4E34-BEAF-3645C0C77043}" presName="rootText" presStyleLbl="node2" presStyleIdx="1" presStyleCnt="3">
        <dgm:presLayoutVars>
          <dgm:chPref val="3"/>
        </dgm:presLayoutVars>
      </dgm:prSet>
      <dgm:spPr/>
      <dgm:t>
        <a:bodyPr/>
        <a:lstStyle/>
        <a:p>
          <a:endParaRPr lang="en-US"/>
        </a:p>
      </dgm:t>
    </dgm:pt>
    <dgm:pt modelId="{08E7BA12-0B9B-449D-BAF5-F7E208CE061D}" type="pres">
      <dgm:prSet presAssocID="{359FBA9F-EB10-4E34-BEAF-3645C0C77043}" presName="rootConnector" presStyleLbl="node2" presStyleIdx="1" presStyleCnt="3"/>
      <dgm:spPr/>
      <dgm:t>
        <a:bodyPr/>
        <a:lstStyle/>
        <a:p>
          <a:endParaRPr lang="en-US"/>
        </a:p>
      </dgm:t>
    </dgm:pt>
    <dgm:pt modelId="{E22BFC83-7CF5-4019-84B9-78330ACCAE22}" type="pres">
      <dgm:prSet presAssocID="{359FBA9F-EB10-4E34-BEAF-3645C0C77043}" presName="hierChild4" presStyleCnt="0"/>
      <dgm:spPr/>
    </dgm:pt>
    <dgm:pt modelId="{8294178D-F7DD-4C83-9CFC-7FF31AA80391}" type="pres">
      <dgm:prSet presAssocID="{359FBA9F-EB10-4E34-BEAF-3645C0C77043}" presName="hierChild5" presStyleCnt="0"/>
      <dgm:spPr/>
    </dgm:pt>
    <dgm:pt modelId="{F0449B34-F401-4EBB-9D2E-5E609FE7692F}" type="pres">
      <dgm:prSet presAssocID="{F7D3F741-3FA0-498B-ADFD-962D824FA414}" presName="Name37" presStyleLbl="parChTrans1D2" presStyleIdx="2" presStyleCnt="3"/>
      <dgm:spPr/>
      <dgm:t>
        <a:bodyPr/>
        <a:lstStyle/>
        <a:p>
          <a:endParaRPr lang="en-US"/>
        </a:p>
      </dgm:t>
    </dgm:pt>
    <dgm:pt modelId="{685989F8-3D76-4C8F-B7B2-46CFD4437AF9}" type="pres">
      <dgm:prSet presAssocID="{3A6095DA-0FBC-4B3B-B879-86410D84B3DF}" presName="hierRoot2" presStyleCnt="0">
        <dgm:presLayoutVars>
          <dgm:hierBranch val="init"/>
        </dgm:presLayoutVars>
      </dgm:prSet>
      <dgm:spPr/>
    </dgm:pt>
    <dgm:pt modelId="{A114E87E-BEA1-462E-A8BD-CF87C941E43E}" type="pres">
      <dgm:prSet presAssocID="{3A6095DA-0FBC-4B3B-B879-86410D84B3DF}" presName="rootComposite" presStyleCnt="0"/>
      <dgm:spPr/>
    </dgm:pt>
    <dgm:pt modelId="{E516FBA8-3924-4A4F-B47C-29C45C166223}" type="pres">
      <dgm:prSet presAssocID="{3A6095DA-0FBC-4B3B-B879-86410D84B3DF}" presName="rootText" presStyleLbl="node2" presStyleIdx="2" presStyleCnt="3">
        <dgm:presLayoutVars>
          <dgm:chPref val="3"/>
        </dgm:presLayoutVars>
      </dgm:prSet>
      <dgm:spPr/>
      <dgm:t>
        <a:bodyPr/>
        <a:lstStyle/>
        <a:p>
          <a:endParaRPr lang="en-US"/>
        </a:p>
      </dgm:t>
    </dgm:pt>
    <dgm:pt modelId="{F1D080A7-7DF7-4F32-8C36-C24DFCC8EBB0}" type="pres">
      <dgm:prSet presAssocID="{3A6095DA-0FBC-4B3B-B879-86410D84B3DF}" presName="rootConnector" presStyleLbl="node2" presStyleIdx="2" presStyleCnt="3"/>
      <dgm:spPr/>
      <dgm:t>
        <a:bodyPr/>
        <a:lstStyle/>
        <a:p>
          <a:endParaRPr lang="en-US"/>
        </a:p>
      </dgm:t>
    </dgm:pt>
    <dgm:pt modelId="{2B74E28B-7E17-4DAA-B067-625FE4B78F17}" type="pres">
      <dgm:prSet presAssocID="{3A6095DA-0FBC-4B3B-B879-86410D84B3DF}" presName="hierChild4" presStyleCnt="0"/>
      <dgm:spPr/>
    </dgm:pt>
    <dgm:pt modelId="{BF0A0ADE-A0E5-43EF-8140-F2E5F4E9F51C}" type="pres">
      <dgm:prSet presAssocID="{3A6095DA-0FBC-4B3B-B879-86410D84B3DF}" presName="hierChild5" presStyleCnt="0"/>
      <dgm:spPr/>
    </dgm:pt>
    <dgm:pt modelId="{1D053DEA-0F1F-41B3-BCFD-92D463611A98}" type="pres">
      <dgm:prSet presAssocID="{70D47CD3-A618-4F4C-9BD1-66C695A3A26B}" presName="hierChild3" presStyleCnt="0"/>
      <dgm:spPr/>
    </dgm:pt>
  </dgm:ptLst>
  <dgm:cxnLst>
    <dgm:cxn modelId="{95F4C1DC-22E9-4380-BB3C-52398A13B6F4}" type="presOf" srcId="{3581523B-013E-4CD3-ABDD-3ECE1F688987}" destId="{058C54CD-23D6-46DB-81BE-E82C31A345B5}" srcOrd="0" destOrd="0" presId="urn:microsoft.com/office/officeart/2005/8/layout/orgChart1"/>
    <dgm:cxn modelId="{E887C8AD-D8FD-45F8-B0C5-FEE01EF314E7}" srcId="{70D47CD3-A618-4F4C-9BD1-66C695A3A26B}" destId="{359FBA9F-EB10-4E34-BEAF-3645C0C77043}" srcOrd="1" destOrd="0" parTransId="{4EBB37F1-82A9-490E-86E8-5B3B3E0CCC24}" sibTransId="{DF12C96F-F848-47E2-A436-FCC9C55E6C85}"/>
    <dgm:cxn modelId="{2CDE286F-96A1-4C52-AADC-30760E250845}" type="presOf" srcId="{3A6095DA-0FBC-4B3B-B879-86410D84B3DF}" destId="{E516FBA8-3924-4A4F-B47C-29C45C166223}" srcOrd="0" destOrd="0" presId="urn:microsoft.com/office/officeart/2005/8/layout/orgChart1"/>
    <dgm:cxn modelId="{0586663D-06D2-452A-8772-67ABCE408904}" type="presOf" srcId="{9B7AC95D-B978-4149-A70E-1D748AC7BB90}" destId="{E25F9604-BD8D-4DD9-BFED-49AB3C8FC974}" srcOrd="0" destOrd="0" presId="urn:microsoft.com/office/officeart/2005/8/layout/orgChart1"/>
    <dgm:cxn modelId="{BAA61AC6-570E-4AC4-B714-F0E4508688F5}" type="presOf" srcId="{3A6095DA-0FBC-4B3B-B879-86410D84B3DF}" destId="{F1D080A7-7DF7-4F32-8C36-C24DFCC8EBB0}" srcOrd="1" destOrd="0" presId="urn:microsoft.com/office/officeart/2005/8/layout/orgChart1"/>
    <dgm:cxn modelId="{0D19D594-7B5E-4649-9538-F8835ED7319D}" srcId="{70D47CD3-A618-4F4C-9BD1-66C695A3A26B}" destId="{3A6095DA-0FBC-4B3B-B879-86410D84B3DF}" srcOrd="2" destOrd="0" parTransId="{F7D3F741-3FA0-498B-ADFD-962D824FA414}" sibTransId="{FAFBD868-CC74-4BB8-8E3B-A3AE9132614A}"/>
    <dgm:cxn modelId="{6D2851CF-EEC5-4AFE-A5EC-2838F96EB8DC}" type="presOf" srcId="{B5489CC3-EF6A-4B28-A604-8798E3994F3D}" destId="{B09F4DB2-E37F-4A07-867C-7FEC811AE77A}" srcOrd="0" destOrd="0" presId="urn:microsoft.com/office/officeart/2005/8/layout/orgChart1"/>
    <dgm:cxn modelId="{35D3409F-399A-4059-A97D-3A643B8EE068}" type="presOf" srcId="{B5489CC3-EF6A-4B28-A604-8798E3994F3D}" destId="{C9B6D59A-27FC-42F2-9443-DB55D48F89E8}" srcOrd="1" destOrd="0" presId="urn:microsoft.com/office/officeart/2005/8/layout/orgChart1"/>
    <dgm:cxn modelId="{F53E7828-A35C-4229-8A9F-28421F2A745B}" srcId="{70D47CD3-A618-4F4C-9BD1-66C695A3A26B}" destId="{B5489CC3-EF6A-4B28-A604-8798E3994F3D}" srcOrd="0" destOrd="0" parTransId="{3581523B-013E-4CD3-ABDD-3ECE1F688987}" sibTransId="{9F812E52-83D7-4E67-9018-F54A4E78BC8B}"/>
    <dgm:cxn modelId="{1D717220-CBAC-4BAB-9B03-11819C059B7C}" type="presOf" srcId="{4EBB37F1-82A9-490E-86E8-5B3B3E0CCC24}" destId="{7DBFF63B-B44D-4C4B-BFFE-81FB3A4DDCE1}" srcOrd="0" destOrd="0" presId="urn:microsoft.com/office/officeart/2005/8/layout/orgChart1"/>
    <dgm:cxn modelId="{6E227610-8CAB-4321-BD09-F97DBDF29654}" type="presOf" srcId="{70D47CD3-A618-4F4C-9BD1-66C695A3A26B}" destId="{9E0CB67D-DB70-4B0F-BB0B-B9AECF813EF0}" srcOrd="1" destOrd="0" presId="urn:microsoft.com/office/officeart/2005/8/layout/orgChart1"/>
    <dgm:cxn modelId="{E3C4DA75-1A6F-47AB-A13F-BF1B24ECD6AF}" type="presOf" srcId="{70D47CD3-A618-4F4C-9BD1-66C695A3A26B}" destId="{24A3ABEF-04D8-4CAF-99D5-2D8C63000924}" srcOrd="0" destOrd="0" presId="urn:microsoft.com/office/officeart/2005/8/layout/orgChart1"/>
    <dgm:cxn modelId="{E9E17C4E-ACA1-4A07-8F11-D15A134D307B}" type="presOf" srcId="{359FBA9F-EB10-4E34-BEAF-3645C0C77043}" destId="{08E7BA12-0B9B-449D-BAF5-F7E208CE061D}" srcOrd="1" destOrd="0" presId="urn:microsoft.com/office/officeart/2005/8/layout/orgChart1"/>
    <dgm:cxn modelId="{6DD377A7-FB34-436F-8B9D-4258F6222328}" type="presOf" srcId="{359FBA9F-EB10-4E34-BEAF-3645C0C77043}" destId="{657D6BAF-65D2-4938-86D6-79204D20892A}" srcOrd="0" destOrd="0" presId="urn:microsoft.com/office/officeart/2005/8/layout/orgChart1"/>
    <dgm:cxn modelId="{56051C6F-4243-4D74-9858-A89B746F24DF}" srcId="{9B7AC95D-B978-4149-A70E-1D748AC7BB90}" destId="{70D47CD3-A618-4F4C-9BD1-66C695A3A26B}" srcOrd="0" destOrd="0" parTransId="{621DF70A-4D21-4151-AF03-94700A8AAA25}" sibTransId="{753D6D55-FAAC-42B7-B048-11F7868FF18A}"/>
    <dgm:cxn modelId="{933D60D9-72B4-41CF-BBC1-0B03A1BFA825}" type="presOf" srcId="{F7D3F741-3FA0-498B-ADFD-962D824FA414}" destId="{F0449B34-F401-4EBB-9D2E-5E609FE7692F}" srcOrd="0" destOrd="0" presId="urn:microsoft.com/office/officeart/2005/8/layout/orgChart1"/>
    <dgm:cxn modelId="{3B2D749A-7B1C-41D8-87F8-9DDCF196F600}" type="presParOf" srcId="{E25F9604-BD8D-4DD9-BFED-49AB3C8FC974}" destId="{559179A2-D23D-4FE7-B881-18B057B8EE9E}" srcOrd="0" destOrd="0" presId="urn:microsoft.com/office/officeart/2005/8/layout/orgChart1"/>
    <dgm:cxn modelId="{845FAFB5-ED9B-4BAE-86C3-CB307F760471}" type="presParOf" srcId="{559179A2-D23D-4FE7-B881-18B057B8EE9E}" destId="{7541A4D9-1471-43CB-B617-28503A0A30BF}" srcOrd="0" destOrd="0" presId="urn:microsoft.com/office/officeart/2005/8/layout/orgChart1"/>
    <dgm:cxn modelId="{C86E034D-4C81-4A5E-8877-CA5958A0134D}" type="presParOf" srcId="{7541A4D9-1471-43CB-B617-28503A0A30BF}" destId="{24A3ABEF-04D8-4CAF-99D5-2D8C63000924}" srcOrd="0" destOrd="0" presId="urn:microsoft.com/office/officeart/2005/8/layout/orgChart1"/>
    <dgm:cxn modelId="{85576D3D-A395-4B52-8BF1-C8C14AC2C899}" type="presParOf" srcId="{7541A4D9-1471-43CB-B617-28503A0A30BF}" destId="{9E0CB67D-DB70-4B0F-BB0B-B9AECF813EF0}" srcOrd="1" destOrd="0" presId="urn:microsoft.com/office/officeart/2005/8/layout/orgChart1"/>
    <dgm:cxn modelId="{78A37D94-9BDF-49FA-9EFA-47029D3ED017}" type="presParOf" srcId="{559179A2-D23D-4FE7-B881-18B057B8EE9E}" destId="{D9D50A4E-A33C-48D5-A3FF-437A573DEA43}" srcOrd="1" destOrd="0" presId="urn:microsoft.com/office/officeart/2005/8/layout/orgChart1"/>
    <dgm:cxn modelId="{5B32F45B-B068-4A59-853D-EEB6D1F49112}" type="presParOf" srcId="{D9D50A4E-A33C-48D5-A3FF-437A573DEA43}" destId="{058C54CD-23D6-46DB-81BE-E82C31A345B5}" srcOrd="0" destOrd="0" presId="urn:microsoft.com/office/officeart/2005/8/layout/orgChart1"/>
    <dgm:cxn modelId="{303C84C2-A0EC-48D1-9694-DE1D8647566A}" type="presParOf" srcId="{D9D50A4E-A33C-48D5-A3FF-437A573DEA43}" destId="{D6ADA5C3-2E86-461E-A58C-4B64111D26A1}" srcOrd="1" destOrd="0" presId="urn:microsoft.com/office/officeart/2005/8/layout/orgChart1"/>
    <dgm:cxn modelId="{45168D5F-A48F-4A88-927C-E478AECDE731}" type="presParOf" srcId="{D6ADA5C3-2E86-461E-A58C-4B64111D26A1}" destId="{02C5395C-E226-403B-8766-39CD517C4271}" srcOrd="0" destOrd="0" presId="urn:microsoft.com/office/officeart/2005/8/layout/orgChart1"/>
    <dgm:cxn modelId="{EF4F3FBE-99F1-496A-9303-0861F795F8CF}" type="presParOf" srcId="{02C5395C-E226-403B-8766-39CD517C4271}" destId="{B09F4DB2-E37F-4A07-867C-7FEC811AE77A}" srcOrd="0" destOrd="0" presId="urn:microsoft.com/office/officeart/2005/8/layout/orgChart1"/>
    <dgm:cxn modelId="{97552C60-6FDC-45DC-9685-544CC127E7F3}" type="presParOf" srcId="{02C5395C-E226-403B-8766-39CD517C4271}" destId="{C9B6D59A-27FC-42F2-9443-DB55D48F89E8}" srcOrd="1" destOrd="0" presId="urn:microsoft.com/office/officeart/2005/8/layout/orgChart1"/>
    <dgm:cxn modelId="{2AEDB566-6185-4305-A7E0-930D19D2C4EE}" type="presParOf" srcId="{D6ADA5C3-2E86-461E-A58C-4B64111D26A1}" destId="{81280672-E1FB-4695-AA21-69EF121B57C0}" srcOrd="1" destOrd="0" presId="urn:microsoft.com/office/officeart/2005/8/layout/orgChart1"/>
    <dgm:cxn modelId="{7FE1A0DA-ABDD-47BF-8353-2FBD9AAD8CAE}" type="presParOf" srcId="{D6ADA5C3-2E86-461E-A58C-4B64111D26A1}" destId="{D1EDBA28-1E8A-40E8-AA9D-EFE518938A49}" srcOrd="2" destOrd="0" presId="urn:microsoft.com/office/officeart/2005/8/layout/orgChart1"/>
    <dgm:cxn modelId="{0746A2C0-2E62-477C-9D1A-2690C70367D6}" type="presParOf" srcId="{D9D50A4E-A33C-48D5-A3FF-437A573DEA43}" destId="{7DBFF63B-B44D-4C4B-BFFE-81FB3A4DDCE1}" srcOrd="2" destOrd="0" presId="urn:microsoft.com/office/officeart/2005/8/layout/orgChart1"/>
    <dgm:cxn modelId="{8FCB43E3-4A8E-4023-8FC1-031568A56095}" type="presParOf" srcId="{D9D50A4E-A33C-48D5-A3FF-437A573DEA43}" destId="{C259034A-7B06-48BC-B95B-131D297B8C73}" srcOrd="3" destOrd="0" presId="urn:microsoft.com/office/officeart/2005/8/layout/orgChart1"/>
    <dgm:cxn modelId="{500E755E-24D8-4E9B-9B42-87BC7CCF2EE6}" type="presParOf" srcId="{C259034A-7B06-48BC-B95B-131D297B8C73}" destId="{3910C504-931F-4012-9D9B-DC98FA6F4FA1}" srcOrd="0" destOrd="0" presId="urn:microsoft.com/office/officeart/2005/8/layout/orgChart1"/>
    <dgm:cxn modelId="{D02F0CA0-B172-41EF-A9DB-BC4E6EDD246D}" type="presParOf" srcId="{3910C504-931F-4012-9D9B-DC98FA6F4FA1}" destId="{657D6BAF-65D2-4938-86D6-79204D20892A}" srcOrd="0" destOrd="0" presId="urn:microsoft.com/office/officeart/2005/8/layout/orgChart1"/>
    <dgm:cxn modelId="{C4C83A45-88C8-490D-85AD-04C1DBFDE217}" type="presParOf" srcId="{3910C504-931F-4012-9D9B-DC98FA6F4FA1}" destId="{08E7BA12-0B9B-449D-BAF5-F7E208CE061D}" srcOrd="1" destOrd="0" presId="urn:microsoft.com/office/officeart/2005/8/layout/orgChart1"/>
    <dgm:cxn modelId="{20D7BC04-0FF6-441D-AFB5-17BEDF0C3041}" type="presParOf" srcId="{C259034A-7B06-48BC-B95B-131D297B8C73}" destId="{E22BFC83-7CF5-4019-84B9-78330ACCAE22}" srcOrd="1" destOrd="0" presId="urn:microsoft.com/office/officeart/2005/8/layout/orgChart1"/>
    <dgm:cxn modelId="{73ED29F5-42D5-4553-B703-E4271A4903B1}" type="presParOf" srcId="{C259034A-7B06-48BC-B95B-131D297B8C73}" destId="{8294178D-F7DD-4C83-9CFC-7FF31AA80391}" srcOrd="2" destOrd="0" presId="urn:microsoft.com/office/officeart/2005/8/layout/orgChart1"/>
    <dgm:cxn modelId="{3E5A0C80-4E1E-4307-BC2F-4A5A884D277F}" type="presParOf" srcId="{D9D50A4E-A33C-48D5-A3FF-437A573DEA43}" destId="{F0449B34-F401-4EBB-9D2E-5E609FE7692F}" srcOrd="4" destOrd="0" presId="urn:microsoft.com/office/officeart/2005/8/layout/orgChart1"/>
    <dgm:cxn modelId="{809B3880-D044-45E4-968A-A14E96AB11F4}" type="presParOf" srcId="{D9D50A4E-A33C-48D5-A3FF-437A573DEA43}" destId="{685989F8-3D76-4C8F-B7B2-46CFD4437AF9}" srcOrd="5" destOrd="0" presId="urn:microsoft.com/office/officeart/2005/8/layout/orgChart1"/>
    <dgm:cxn modelId="{8B7086E2-50A8-4B15-816E-F7474C66F8C7}" type="presParOf" srcId="{685989F8-3D76-4C8F-B7B2-46CFD4437AF9}" destId="{A114E87E-BEA1-462E-A8BD-CF87C941E43E}" srcOrd="0" destOrd="0" presId="urn:microsoft.com/office/officeart/2005/8/layout/orgChart1"/>
    <dgm:cxn modelId="{C4BCF6F4-4012-4D18-A9EC-4540D2AC0751}" type="presParOf" srcId="{A114E87E-BEA1-462E-A8BD-CF87C941E43E}" destId="{E516FBA8-3924-4A4F-B47C-29C45C166223}" srcOrd="0" destOrd="0" presId="urn:microsoft.com/office/officeart/2005/8/layout/orgChart1"/>
    <dgm:cxn modelId="{4278C708-DDF5-4ED0-94EF-C43E8FC359AE}" type="presParOf" srcId="{A114E87E-BEA1-462E-A8BD-CF87C941E43E}" destId="{F1D080A7-7DF7-4F32-8C36-C24DFCC8EBB0}" srcOrd="1" destOrd="0" presId="urn:microsoft.com/office/officeart/2005/8/layout/orgChart1"/>
    <dgm:cxn modelId="{C515BAA7-B7EA-45BA-BEA7-BB8626827E7C}" type="presParOf" srcId="{685989F8-3D76-4C8F-B7B2-46CFD4437AF9}" destId="{2B74E28B-7E17-4DAA-B067-625FE4B78F17}" srcOrd="1" destOrd="0" presId="urn:microsoft.com/office/officeart/2005/8/layout/orgChart1"/>
    <dgm:cxn modelId="{CD5E0D13-3005-46DC-B8F3-2473F3F1CFC7}" type="presParOf" srcId="{685989F8-3D76-4C8F-B7B2-46CFD4437AF9}" destId="{BF0A0ADE-A0E5-43EF-8140-F2E5F4E9F51C}" srcOrd="2" destOrd="0" presId="urn:microsoft.com/office/officeart/2005/8/layout/orgChart1"/>
    <dgm:cxn modelId="{BC4E0435-5712-41C5-A8A3-4A0F30FFA6C6}" type="presParOf" srcId="{559179A2-D23D-4FE7-B881-18B057B8EE9E}" destId="{1D053DEA-0F1F-41B3-BCFD-92D463611A9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64A54-D97A-48BA-A7F8-9F5BB1F011D1}">
      <dsp:nvSpPr>
        <dsp:cNvPr id="0" name=""/>
        <dsp:cNvSpPr/>
      </dsp:nvSpPr>
      <dsp:spPr>
        <a:xfrm>
          <a:off x="0" y="0"/>
          <a:ext cx="6217920" cy="14401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Automation</a:t>
          </a:r>
        </a:p>
        <a:p>
          <a:pPr lvl="0" algn="l" defTabSz="1466850">
            <a:lnSpc>
              <a:spcPct val="90000"/>
            </a:lnSpc>
            <a:spcBef>
              <a:spcPct val="0"/>
            </a:spcBef>
            <a:spcAft>
              <a:spcPct val="35000"/>
            </a:spcAft>
          </a:pPr>
          <a:r>
            <a:rPr lang="en-US" sz="2000" i="1" kern="1200" dirty="0" smtClean="0"/>
            <a:t>Data-entry applications</a:t>
          </a:r>
          <a:endParaRPr lang="en-US" sz="2000" i="1" kern="1200" dirty="0"/>
        </a:p>
      </dsp:txBody>
      <dsp:txXfrm>
        <a:off x="42181" y="42181"/>
        <a:ext cx="4663854" cy="1355818"/>
      </dsp:txXfrm>
    </dsp:sp>
    <dsp:sp modelId="{2E6BCB47-E642-4E59-B4CB-3CFB9F015F3D}">
      <dsp:nvSpPr>
        <dsp:cNvPr id="0" name=""/>
        <dsp:cNvSpPr/>
      </dsp:nvSpPr>
      <dsp:spPr>
        <a:xfrm>
          <a:off x="548639" y="1680210"/>
          <a:ext cx="6217920" cy="14401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Controlling</a:t>
          </a:r>
        </a:p>
        <a:p>
          <a:pPr lvl="0" algn="l" defTabSz="1466850">
            <a:lnSpc>
              <a:spcPct val="90000"/>
            </a:lnSpc>
            <a:spcBef>
              <a:spcPct val="0"/>
            </a:spcBef>
            <a:spcAft>
              <a:spcPct val="35000"/>
            </a:spcAft>
          </a:pPr>
          <a:r>
            <a:rPr lang="en-US" sz="2000" i="1" kern="1200" dirty="0" smtClean="0"/>
            <a:t>Control and make basic decisions (inventory managing)</a:t>
          </a:r>
          <a:endParaRPr lang="en-US" sz="2000" i="1" kern="1200" dirty="0"/>
        </a:p>
      </dsp:txBody>
      <dsp:txXfrm>
        <a:off x="590820" y="1722391"/>
        <a:ext cx="4648800" cy="1355817"/>
      </dsp:txXfrm>
    </dsp:sp>
    <dsp:sp modelId="{B951FF58-E626-40F4-BE4A-983B606AE878}">
      <dsp:nvSpPr>
        <dsp:cNvPr id="0" name=""/>
        <dsp:cNvSpPr/>
      </dsp:nvSpPr>
      <dsp:spPr>
        <a:xfrm>
          <a:off x="1097279" y="3360420"/>
          <a:ext cx="6217920" cy="14401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Informative</a:t>
          </a:r>
        </a:p>
        <a:p>
          <a:pPr lvl="0" algn="l" defTabSz="1466850">
            <a:lnSpc>
              <a:spcPct val="90000"/>
            </a:lnSpc>
            <a:spcBef>
              <a:spcPct val="0"/>
            </a:spcBef>
            <a:spcAft>
              <a:spcPct val="35000"/>
            </a:spcAft>
          </a:pPr>
          <a:r>
            <a:rPr lang="en-US" sz="2000" i="1" kern="1200" dirty="0" smtClean="0"/>
            <a:t>Fixed presentation of data =&gt; Executive Information Systems (EIS)</a:t>
          </a:r>
          <a:endParaRPr lang="en-US" sz="2000" i="1" kern="1200" dirty="0"/>
        </a:p>
      </dsp:txBody>
      <dsp:txXfrm>
        <a:off x="1139460" y="3402601"/>
        <a:ext cx="4648800" cy="1355817"/>
      </dsp:txXfrm>
    </dsp:sp>
    <dsp:sp modelId="{498744D9-FC95-4123-91AA-BD4E268864E7}">
      <dsp:nvSpPr>
        <dsp:cNvPr id="0" name=""/>
        <dsp:cNvSpPr/>
      </dsp:nvSpPr>
      <dsp:spPr>
        <a:xfrm>
          <a:off x="5281803" y="1092136"/>
          <a:ext cx="936117" cy="93611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492429" y="1092136"/>
        <a:ext cx="514865" cy="704428"/>
      </dsp:txXfrm>
    </dsp:sp>
    <dsp:sp modelId="{CFD1ED47-0DD7-4F1E-BA4F-BDF796C2C0CE}">
      <dsp:nvSpPr>
        <dsp:cNvPr id="0" name=""/>
        <dsp:cNvSpPr/>
      </dsp:nvSpPr>
      <dsp:spPr>
        <a:xfrm>
          <a:off x="5830442" y="2762745"/>
          <a:ext cx="936117" cy="93611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041068" y="2762745"/>
        <a:ext cx="514865" cy="704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0E1-0E9D-48A9-8F8A-2482EB3E4056}">
      <dsp:nvSpPr>
        <dsp:cNvPr id="0" name=""/>
        <dsp:cNvSpPr/>
      </dsp:nvSpPr>
      <dsp:spPr>
        <a:xfrm>
          <a:off x="2743199" y="0"/>
          <a:ext cx="1828800" cy="1009650"/>
        </a:xfrm>
        <a:prstGeom prst="trapezoid">
          <a:avLst>
            <a:gd name="adj" fmla="val 9056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Intelligence</a:t>
          </a:r>
          <a:endParaRPr lang="en-US" sz="2600" kern="1200" dirty="0"/>
        </a:p>
      </dsp:txBody>
      <dsp:txXfrm>
        <a:off x="2743199" y="0"/>
        <a:ext cx="1828800" cy="1009650"/>
      </dsp:txXfrm>
    </dsp:sp>
    <dsp:sp modelId="{DD03354A-128C-461D-8913-1CAD824F0160}">
      <dsp:nvSpPr>
        <dsp:cNvPr id="0" name=""/>
        <dsp:cNvSpPr/>
      </dsp:nvSpPr>
      <dsp:spPr>
        <a:xfrm>
          <a:off x="1828800" y="1009650"/>
          <a:ext cx="3657600" cy="1009650"/>
        </a:xfrm>
        <a:prstGeom prst="trapezoid">
          <a:avLst>
            <a:gd name="adj" fmla="val 9056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Knowledge</a:t>
          </a:r>
          <a:endParaRPr lang="en-US" sz="2600" kern="1200" dirty="0"/>
        </a:p>
      </dsp:txBody>
      <dsp:txXfrm>
        <a:off x="2468879" y="1009650"/>
        <a:ext cx="2377440" cy="1009650"/>
      </dsp:txXfrm>
    </dsp:sp>
    <dsp:sp modelId="{178EED13-B3C8-43A2-B471-9413C48B7125}">
      <dsp:nvSpPr>
        <dsp:cNvPr id="0" name=""/>
        <dsp:cNvSpPr/>
      </dsp:nvSpPr>
      <dsp:spPr>
        <a:xfrm>
          <a:off x="914400" y="2019300"/>
          <a:ext cx="5486399" cy="1009650"/>
        </a:xfrm>
        <a:prstGeom prst="trapezoid">
          <a:avLst>
            <a:gd name="adj" fmla="val 9056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Information</a:t>
          </a:r>
          <a:endParaRPr lang="en-US" sz="2600" kern="1200" dirty="0"/>
        </a:p>
      </dsp:txBody>
      <dsp:txXfrm>
        <a:off x="1874519" y="2019300"/>
        <a:ext cx="3566160" cy="1009650"/>
      </dsp:txXfrm>
    </dsp:sp>
    <dsp:sp modelId="{57EC3CA3-65C7-4FFC-9813-3E2B49692591}">
      <dsp:nvSpPr>
        <dsp:cNvPr id="0" name=""/>
        <dsp:cNvSpPr/>
      </dsp:nvSpPr>
      <dsp:spPr>
        <a:xfrm>
          <a:off x="0" y="3028949"/>
          <a:ext cx="7315200" cy="1009650"/>
        </a:xfrm>
        <a:prstGeom prst="trapezoid">
          <a:avLst>
            <a:gd name="adj" fmla="val 9056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Data</a:t>
          </a:r>
          <a:endParaRPr lang="en-US" sz="2600" kern="1200" dirty="0"/>
        </a:p>
      </dsp:txBody>
      <dsp:txXfrm>
        <a:off x="1280159" y="3028949"/>
        <a:ext cx="4754880" cy="1009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49B34-F401-4EBB-9D2E-5E609FE7692F}">
      <dsp:nvSpPr>
        <dsp:cNvPr id="0" name=""/>
        <dsp:cNvSpPr/>
      </dsp:nvSpPr>
      <dsp:spPr>
        <a:xfrm>
          <a:off x="3048000" y="1844867"/>
          <a:ext cx="2156482" cy="374265"/>
        </a:xfrm>
        <a:custGeom>
          <a:avLst/>
          <a:gdLst/>
          <a:ahLst/>
          <a:cxnLst/>
          <a:rect l="0" t="0" r="0" b="0"/>
          <a:pathLst>
            <a:path>
              <a:moveTo>
                <a:pt x="0" y="0"/>
              </a:moveTo>
              <a:lnTo>
                <a:pt x="0" y="187132"/>
              </a:lnTo>
              <a:lnTo>
                <a:pt x="2156482" y="187132"/>
              </a:lnTo>
              <a:lnTo>
                <a:pt x="2156482" y="3742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BFF63B-B44D-4C4B-BFFE-81FB3A4DDCE1}">
      <dsp:nvSpPr>
        <dsp:cNvPr id="0" name=""/>
        <dsp:cNvSpPr/>
      </dsp:nvSpPr>
      <dsp:spPr>
        <a:xfrm>
          <a:off x="3002280" y="1844867"/>
          <a:ext cx="91440" cy="374265"/>
        </a:xfrm>
        <a:custGeom>
          <a:avLst/>
          <a:gdLst/>
          <a:ahLst/>
          <a:cxnLst/>
          <a:rect l="0" t="0" r="0" b="0"/>
          <a:pathLst>
            <a:path>
              <a:moveTo>
                <a:pt x="45720" y="0"/>
              </a:moveTo>
              <a:lnTo>
                <a:pt x="45720" y="3742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8C54CD-23D6-46DB-81BE-E82C31A345B5}">
      <dsp:nvSpPr>
        <dsp:cNvPr id="0" name=""/>
        <dsp:cNvSpPr/>
      </dsp:nvSpPr>
      <dsp:spPr>
        <a:xfrm>
          <a:off x="891517" y="1844867"/>
          <a:ext cx="2156482" cy="374265"/>
        </a:xfrm>
        <a:custGeom>
          <a:avLst/>
          <a:gdLst/>
          <a:ahLst/>
          <a:cxnLst/>
          <a:rect l="0" t="0" r="0" b="0"/>
          <a:pathLst>
            <a:path>
              <a:moveTo>
                <a:pt x="2156482" y="0"/>
              </a:moveTo>
              <a:lnTo>
                <a:pt x="2156482" y="187132"/>
              </a:lnTo>
              <a:lnTo>
                <a:pt x="0" y="187132"/>
              </a:lnTo>
              <a:lnTo>
                <a:pt x="0" y="3742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A3ABEF-04D8-4CAF-99D5-2D8C63000924}">
      <dsp:nvSpPr>
        <dsp:cNvPr id="0" name=""/>
        <dsp:cNvSpPr/>
      </dsp:nvSpPr>
      <dsp:spPr>
        <a:xfrm>
          <a:off x="2156891" y="953758"/>
          <a:ext cx="1782216" cy="891108"/>
        </a:xfrm>
        <a:prstGeom prst="rect">
          <a:avLst/>
        </a:prstGeom>
        <a:solidFill>
          <a:schemeClr val="accent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Data Warehouse</a:t>
          </a:r>
          <a:endParaRPr lang="en-US" sz="2800" kern="1200" dirty="0"/>
        </a:p>
      </dsp:txBody>
      <dsp:txXfrm>
        <a:off x="2156891" y="953758"/>
        <a:ext cx="1782216" cy="891108"/>
      </dsp:txXfrm>
    </dsp:sp>
    <dsp:sp modelId="{B09F4DB2-E37F-4A07-867C-7FEC811AE77A}">
      <dsp:nvSpPr>
        <dsp:cNvPr id="0" name=""/>
        <dsp:cNvSpPr/>
      </dsp:nvSpPr>
      <dsp:spPr>
        <a:xfrm>
          <a:off x="409" y="2219132"/>
          <a:ext cx="1782216" cy="89110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East</a:t>
          </a:r>
          <a:endParaRPr lang="en-US" sz="2800" kern="1200" dirty="0"/>
        </a:p>
      </dsp:txBody>
      <dsp:txXfrm>
        <a:off x="409" y="2219132"/>
        <a:ext cx="1782216" cy="891108"/>
      </dsp:txXfrm>
    </dsp:sp>
    <dsp:sp modelId="{657D6BAF-65D2-4938-86D6-79204D20892A}">
      <dsp:nvSpPr>
        <dsp:cNvPr id="0" name=""/>
        <dsp:cNvSpPr/>
      </dsp:nvSpPr>
      <dsp:spPr>
        <a:xfrm>
          <a:off x="2156891" y="2219132"/>
          <a:ext cx="1782216" cy="89110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North</a:t>
          </a:r>
          <a:endParaRPr lang="en-US" sz="2800" kern="1200" dirty="0"/>
        </a:p>
      </dsp:txBody>
      <dsp:txXfrm>
        <a:off x="2156891" y="2219132"/>
        <a:ext cx="1782216" cy="891108"/>
      </dsp:txXfrm>
    </dsp:sp>
    <dsp:sp modelId="{E516FBA8-3924-4A4F-B47C-29C45C166223}">
      <dsp:nvSpPr>
        <dsp:cNvPr id="0" name=""/>
        <dsp:cNvSpPr/>
      </dsp:nvSpPr>
      <dsp:spPr>
        <a:xfrm>
          <a:off x="4313373" y="2219132"/>
          <a:ext cx="1782216" cy="89110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West</a:t>
          </a:r>
          <a:endParaRPr lang="en-US" sz="2800" kern="1200" dirty="0"/>
        </a:p>
      </dsp:txBody>
      <dsp:txXfrm>
        <a:off x="4313373" y="2219132"/>
        <a:ext cx="1782216" cy="89110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F1ABD1-0DEA-486D-A02C-CE0FB6B3BAA0}" type="datetimeFigureOut">
              <a:rPr lang="en-US" smtClean="0"/>
              <a:pPr/>
              <a:t>22-Oct-17</a:t>
            </a:fld>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63051B-C6B5-44E2-8544-AD0AA6F1BBAF}" type="slidenum">
              <a:rPr lang="en-US" smtClean="0"/>
              <a:pPr/>
              <a:t>‹#›</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152400" y="124206"/>
            <a:ext cx="1600200" cy="485394"/>
          </a:xfrm>
          <a:prstGeom prst="rect">
            <a:avLst/>
          </a:prstGeom>
        </p:spPr>
      </p:pic>
    </p:spTree>
    <p:extLst>
      <p:ext uri="{BB962C8B-B14F-4D97-AF65-F5344CB8AC3E}">
        <p14:creationId xmlns:p14="http://schemas.microsoft.com/office/powerpoint/2010/main" val="2547368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52AF87-3238-4C07-840E-74A8A3502943}" type="datetimeFigureOut">
              <a:rPr lang="en-US" smtClean="0"/>
              <a:pPr/>
              <a:t>22-Oct-17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D34B46-4A0F-491A-A398-B220DCB32F65}" type="slidenum">
              <a:rPr lang="en-US" smtClean="0"/>
              <a:pPr/>
              <a:t>‹#›</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152400" y="124206"/>
            <a:ext cx="1600200" cy="485394"/>
          </a:xfrm>
          <a:prstGeom prst="rect">
            <a:avLst/>
          </a:prstGeom>
        </p:spPr>
      </p:pic>
    </p:spTree>
    <p:extLst>
      <p:ext uri="{BB962C8B-B14F-4D97-AF65-F5344CB8AC3E}">
        <p14:creationId xmlns:p14="http://schemas.microsoft.com/office/powerpoint/2010/main" val="1994493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The computer evolution leading up to the data warehouse progressed through three basic steps in application development. </a:t>
            </a:r>
          </a:p>
          <a:p>
            <a:pPr marL="228600" indent="-228600">
              <a:buFont typeface="+mj-lt"/>
              <a:buAutoNum type="arabicPeriod"/>
            </a:pPr>
            <a:r>
              <a:rPr lang="en-US" dirty="0" smtClean="0"/>
              <a:t>The</a:t>
            </a:r>
            <a:r>
              <a:rPr lang="en-US" baseline="0" dirty="0" smtClean="0"/>
              <a:t> </a:t>
            </a:r>
            <a:r>
              <a:rPr lang="en-US" b="1" dirty="0" smtClean="0"/>
              <a:t>first</a:t>
            </a:r>
            <a:r>
              <a:rPr lang="en-US" dirty="0" smtClean="0"/>
              <a:t> applications implemented were for the automation of mundane</a:t>
            </a:r>
            <a:r>
              <a:rPr lang="en-US" baseline="0" dirty="0" smtClean="0"/>
              <a:t> </a:t>
            </a:r>
            <a:r>
              <a:rPr lang="en-US" dirty="0" smtClean="0"/>
              <a:t>tasks. Most of these systems were data entry applications that used a keyboard and a text-only, normally green, display screen. </a:t>
            </a:r>
          </a:p>
          <a:p>
            <a:pPr marL="228600" indent="-228600">
              <a:buFont typeface="+mj-lt"/>
              <a:buAutoNum type="arabicPeriod"/>
            </a:pPr>
            <a:r>
              <a:rPr lang="en-US" dirty="0" smtClean="0"/>
              <a:t>During the </a:t>
            </a:r>
            <a:r>
              <a:rPr lang="en-US" b="1" dirty="0" smtClean="0"/>
              <a:t>second</a:t>
            </a:r>
            <a:r>
              <a:rPr lang="en-US" dirty="0" smtClean="0"/>
              <a:t> step, after these tasks were automated, computers were used to control and make basic decisions. These applications still used the text-only green screens, but were used to manage, control, or change something in the business. Inventory management is a good example of a controlling application because it is not data entry but </a:t>
            </a:r>
            <a:r>
              <a:rPr lang="en-US" b="1" i="1" dirty="0" smtClean="0"/>
              <a:t>is still process-centric</a:t>
            </a:r>
            <a:r>
              <a:rPr lang="en-US" dirty="0" smtClean="0"/>
              <a:t>. </a:t>
            </a:r>
          </a:p>
          <a:p>
            <a:pPr marL="228600" indent="-228600">
              <a:buFont typeface="+mj-lt"/>
              <a:buAutoNum type="arabicPeriod"/>
            </a:pPr>
            <a:r>
              <a:rPr lang="en-US" dirty="0" smtClean="0"/>
              <a:t>The </a:t>
            </a:r>
            <a:r>
              <a:rPr lang="en-US" b="1" dirty="0" smtClean="0"/>
              <a:t>third</a:t>
            </a:r>
            <a:r>
              <a:rPr lang="en-US" dirty="0" smtClean="0"/>
              <a:t> step in application development entailed a fixed type of data presentation. This fixed presentation was informative but basically only displayed the data in the database. This data had been captured from the first two, functionally focused computer system implementations. Sometimes the data was summarized but remained primarily organized and used in the exact same way as in the functional systems. Originally, the data presentations used only the green text-only screens, but they soon began to utilize color screens. If they were "really advanced," they could display bar graphs. These latter systems were often called </a:t>
            </a:r>
            <a:r>
              <a:rPr lang="en-US" b="1" i="1" dirty="0" smtClean="0"/>
              <a:t>executive information systems  (EIS)</a:t>
            </a:r>
            <a:r>
              <a:rPr lang="en-US" dirty="0" smtClean="0"/>
              <a:t>. All three of these systems were time-critical  on-line transaction processing (OLTP) systems that required from the computer a very fast, normally </a:t>
            </a:r>
            <a:r>
              <a:rPr lang="en-US" dirty="0" err="1" smtClean="0"/>
              <a:t>subsecond</a:t>
            </a:r>
            <a:r>
              <a:rPr lang="en-US" dirty="0" smtClean="0"/>
              <a:t>, response time. The people that used these systems expected a fast response time, too.</a:t>
            </a:r>
            <a:endParaRPr lang="en-US" dirty="0"/>
          </a:p>
        </p:txBody>
      </p:sp>
      <p:sp>
        <p:nvSpPr>
          <p:cNvPr id="4" name="Номер слайда 3"/>
          <p:cNvSpPr>
            <a:spLocks noGrp="1"/>
          </p:cNvSpPr>
          <p:nvPr>
            <p:ph type="sldNum" sz="quarter" idx="10"/>
          </p:nvPr>
        </p:nvSpPr>
        <p:spPr/>
        <p:txBody>
          <a:bodyPr/>
          <a:lstStyle/>
          <a:p>
            <a:fld id="{07D34B46-4A0F-491A-A398-B220DCB32F65}" type="slidenum">
              <a:rPr lang="en-US" smtClean="0"/>
              <a:pPr/>
              <a:t>6</a:t>
            </a:fld>
            <a:endParaRPr lang="en-US" dirty="0"/>
          </a:p>
        </p:txBody>
      </p:sp>
    </p:spTree>
    <p:extLst>
      <p:ext uri="{BB962C8B-B14F-4D97-AF65-F5344CB8AC3E}">
        <p14:creationId xmlns:p14="http://schemas.microsoft.com/office/powerpoint/2010/main" val="129554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228600" indent="-228600">
              <a:buFont typeface="+mj-lt"/>
              <a:buAutoNum type="arabicPeriod"/>
            </a:pPr>
            <a:r>
              <a:rPr lang="en-US" b="1" dirty="0" smtClean="0"/>
              <a:t>Data</a:t>
            </a:r>
            <a:r>
              <a:rPr lang="en-US" dirty="0" smtClean="0"/>
              <a:t> is defined as numerical or other facts represented or recorded in a form suitable for processing by computers. </a:t>
            </a:r>
          </a:p>
          <a:p>
            <a:pPr marL="228600" indent="-228600">
              <a:buFont typeface="+mj-lt"/>
              <a:buAutoNum type="arabicPeriod"/>
            </a:pPr>
            <a:r>
              <a:rPr lang="en-US" b="1" dirty="0" smtClean="0"/>
              <a:t>Information</a:t>
            </a:r>
            <a:r>
              <a:rPr lang="en-US" dirty="0" smtClean="0"/>
              <a:t> is data, processed to something meaningful. By processing, summarizing or analyzing data, organizations create information. For example the current balance, items sold, money made etc. Information is processed data so that it becomes useful and provides answers to questions such as </a:t>
            </a:r>
            <a:r>
              <a:rPr lang="en-US" i="1" dirty="0" smtClean="0"/>
              <a:t>"who", "what", "where", and "when"</a:t>
            </a:r>
            <a:r>
              <a:rPr lang="en-US" dirty="0" smtClean="0"/>
              <a:t>. </a:t>
            </a:r>
          </a:p>
          <a:p>
            <a:pPr marL="228600" indent="-228600">
              <a:buFont typeface="+mj-lt"/>
              <a:buAutoNum type="arabicPeriod"/>
            </a:pPr>
            <a:r>
              <a:rPr lang="en-US" b="1" dirty="0" smtClean="0"/>
              <a:t>Knowledge</a:t>
            </a:r>
            <a:r>
              <a:rPr lang="en-US" dirty="0" smtClean="0"/>
              <a:t>, on the other hand is an application of information.</a:t>
            </a:r>
            <a:r>
              <a:rPr lang="en-US" baseline="0" dirty="0" smtClean="0"/>
              <a:t> It </a:t>
            </a:r>
            <a:r>
              <a:rPr lang="en-US" dirty="0" smtClean="0"/>
              <a:t>gives insights by answering the</a:t>
            </a:r>
            <a:r>
              <a:rPr lang="en-US" i="1" dirty="0" smtClean="0"/>
              <a:t> “how” </a:t>
            </a:r>
            <a:r>
              <a:rPr lang="en-US" dirty="0" smtClean="0"/>
              <a:t>questions.</a:t>
            </a:r>
            <a:endParaRPr lang="en-US" baseline="0" dirty="0" smtClean="0"/>
          </a:p>
          <a:p>
            <a:pPr marL="228600" indent="-228600">
              <a:buFont typeface="+mj-lt"/>
              <a:buAutoNum type="arabicPeriod"/>
            </a:pPr>
            <a:r>
              <a:rPr lang="en-US" b="1" dirty="0" smtClean="0"/>
              <a:t>Intelligence</a:t>
            </a:r>
            <a:r>
              <a:rPr lang="en-US" dirty="0" smtClean="0"/>
              <a:t> is appreciation of </a:t>
            </a:r>
            <a:r>
              <a:rPr lang="en-US" i="1" dirty="0" smtClean="0"/>
              <a:t>"why"</a:t>
            </a:r>
            <a:r>
              <a:rPr lang="en-US" dirty="0" smtClean="0"/>
              <a:t>, and finally </a:t>
            </a:r>
            <a:r>
              <a:rPr lang="en-US" b="1" dirty="0" smtClean="0"/>
              <a:t>wisdom</a:t>
            </a:r>
            <a:r>
              <a:rPr lang="en-US" dirty="0" smtClean="0"/>
              <a:t> is the application of intelligence and experience toward the attainment of common goals, and wise people are powerful.</a:t>
            </a:r>
            <a:endParaRPr lang="en-US" dirty="0"/>
          </a:p>
        </p:txBody>
      </p:sp>
      <p:sp>
        <p:nvSpPr>
          <p:cNvPr id="4" name="Номер слайда 3"/>
          <p:cNvSpPr>
            <a:spLocks noGrp="1"/>
          </p:cNvSpPr>
          <p:nvPr>
            <p:ph type="sldNum" sz="quarter" idx="10"/>
          </p:nvPr>
        </p:nvSpPr>
        <p:spPr/>
        <p:txBody>
          <a:bodyPr/>
          <a:lstStyle/>
          <a:p>
            <a:fld id="{07D34B46-4A0F-491A-A398-B220DCB32F65}" type="slidenum">
              <a:rPr lang="en-US" smtClean="0"/>
              <a:pPr/>
              <a:t>7</a:t>
            </a:fld>
            <a:endParaRPr lang="en-US" dirty="0"/>
          </a:p>
        </p:txBody>
      </p:sp>
    </p:spTree>
    <p:extLst>
      <p:ext uri="{BB962C8B-B14F-4D97-AF65-F5344CB8AC3E}">
        <p14:creationId xmlns:p14="http://schemas.microsoft.com/office/powerpoint/2010/main" val="1347148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14174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Rectangle 2"/>
          <p:cNvSpPr/>
          <p:nvPr userDrawn="1"/>
        </p:nvSpPr>
        <p:spPr>
          <a:xfrm>
            <a:off x="1" y="926332"/>
            <a:ext cx="778669" cy="55760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C2D9"/>
              </a:solidFill>
              <a:effectLst/>
              <a:uLnTx/>
              <a:uFillTx/>
              <a:latin typeface="Trebuchet MS"/>
              <a:ea typeface="+mn-ea"/>
              <a:cs typeface="+mn-cs"/>
            </a:endParaRPr>
          </a:p>
        </p:txBody>
      </p:sp>
      <p:sp>
        <p:nvSpPr>
          <p:cNvPr id="4" name="Oval 3"/>
          <p:cNvSpPr/>
          <p:nvPr userDrawn="1"/>
        </p:nvSpPr>
        <p:spPr>
          <a:xfrm>
            <a:off x="575866" y="3477648"/>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Black"/>
                <a:ea typeface="+mn-ea"/>
                <a:cs typeface="Arial Black"/>
              </a:rPr>
              <a:t>2</a:t>
            </a:r>
          </a:p>
        </p:txBody>
      </p:sp>
      <p:cxnSp>
        <p:nvCxnSpPr>
          <p:cNvPr id="6" name="Straight Connector 5"/>
          <p:cNvCxnSpPr/>
          <p:nvPr userDrawn="1"/>
        </p:nvCxnSpPr>
        <p:spPr>
          <a:xfrm flipH="1">
            <a:off x="0" y="4633576"/>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575866" y="1630376"/>
            <a:ext cx="411480" cy="411480"/>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Black"/>
                <a:ea typeface="+mn-ea"/>
                <a:cs typeface="Arial Black"/>
              </a:rPr>
              <a:t>1</a:t>
            </a:r>
          </a:p>
        </p:txBody>
      </p:sp>
      <p:cxnSp>
        <p:nvCxnSpPr>
          <p:cNvPr id="8" name="Straight Connector 7"/>
          <p:cNvCxnSpPr/>
          <p:nvPr userDrawn="1"/>
        </p:nvCxnSpPr>
        <p:spPr>
          <a:xfrm flipH="1">
            <a:off x="0" y="2786304"/>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575866" y="5324921"/>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Black"/>
                <a:ea typeface="+mn-ea"/>
                <a:cs typeface="Arial Black"/>
              </a:rPr>
              <a:t>3</a:t>
            </a:r>
          </a:p>
        </p:txBody>
      </p:sp>
      <p:sp>
        <p:nvSpPr>
          <p:cNvPr id="10" name="Text Placeholder 9"/>
          <p:cNvSpPr>
            <a:spLocks noGrp="1"/>
          </p:cNvSpPr>
          <p:nvPr>
            <p:ph type="body" sz="quarter" idx="23" hasCustomPrompt="1"/>
          </p:nvPr>
        </p:nvSpPr>
        <p:spPr>
          <a:xfrm>
            <a:off x="1117600" y="14224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12" name="Content Placeholder 11"/>
          <p:cNvSpPr>
            <a:spLocks noGrp="1"/>
          </p:cNvSpPr>
          <p:nvPr>
            <p:ph sz="quarter" idx="24" hasCustomPrompt="1"/>
          </p:nvPr>
        </p:nvSpPr>
        <p:spPr>
          <a:xfrm>
            <a:off x="3086100" y="12065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19" name="Text Placeholder 9"/>
          <p:cNvSpPr>
            <a:spLocks noGrp="1"/>
          </p:cNvSpPr>
          <p:nvPr>
            <p:ph type="body" sz="quarter" idx="25" hasCustomPrompt="1"/>
          </p:nvPr>
        </p:nvSpPr>
        <p:spPr>
          <a:xfrm>
            <a:off x="1117600" y="32385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0" name="Content Placeholder 11"/>
          <p:cNvSpPr>
            <a:spLocks noGrp="1"/>
          </p:cNvSpPr>
          <p:nvPr>
            <p:ph sz="quarter" idx="26" hasCustomPrompt="1"/>
          </p:nvPr>
        </p:nvSpPr>
        <p:spPr>
          <a:xfrm>
            <a:off x="3086100" y="30226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1" name="Text Placeholder 9"/>
          <p:cNvSpPr>
            <a:spLocks noGrp="1"/>
          </p:cNvSpPr>
          <p:nvPr>
            <p:ph type="body" sz="quarter" idx="27" hasCustomPrompt="1"/>
          </p:nvPr>
        </p:nvSpPr>
        <p:spPr>
          <a:xfrm>
            <a:off x="1117600" y="50800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2" name="Content Placeholder 11"/>
          <p:cNvSpPr>
            <a:spLocks noGrp="1"/>
          </p:cNvSpPr>
          <p:nvPr>
            <p:ph sz="quarter" idx="28" hasCustomPrompt="1"/>
          </p:nvPr>
        </p:nvSpPr>
        <p:spPr>
          <a:xfrm>
            <a:off x="3086100" y="48641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6856323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9144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3" name="Title Placeholder 1"/>
          <p:cNvSpPr>
            <a:spLocks noGrp="1"/>
          </p:cNvSpPr>
          <p:nvPr>
            <p:ph type="title" hasCustomPrompt="1"/>
          </p:nvPr>
        </p:nvSpPr>
        <p:spPr>
          <a:xfrm>
            <a:off x="1808738" y="119512"/>
            <a:ext cx="6457956" cy="724866"/>
          </a:xfrm>
          <a:prstGeom prst="rect">
            <a:avLst/>
          </a:prstGeom>
        </p:spPr>
        <p:txBody>
          <a:bodyPr vert="horz" lIns="91440" tIns="0" rIns="91440" bIns="4572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328466"/>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943717"/>
            <a:ext cx="0" cy="559849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777866" y="1761513"/>
            <a:ext cx="3931920" cy="3657600"/>
          </a:xfrm>
          <a:prstGeom prst="rect">
            <a:avLst/>
          </a:prstGeom>
        </p:spPr>
        <p:txBody>
          <a:bodyPr vert="horz" lIns="91440" tIns="45720" rIns="91440" bIns="45720" rtlCol="0">
            <a:noAutofit/>
          </a:bodyPr>
          <a:lstStyle>
            <a:lvl1pPr marL="173038" indent="-173038">
              <a:lnSpc>
                <a:spcPts val="1600"/>
              </a:lnSpc>
              <a:spcBef>
                <a:spcPts val="0"/>
              </a:spcBef>
              <a:spcAft>
                <a:spcPts val="1300"/>
              </a:spcAft>
              <a:buClr>
                <a:srgbClr val="2FC2D9"/>
              </a:buClr>
              <a:buFont typeface="Arial"/>
              <a:buChar char="•"/>
              <a:defRPr sz="1600" baseline="0">
                <a:solidFill>
                  <a:schemeClr val="tx1"/>
                </a:solidFill>
              </a:defRPr>
            </a:lvl1pPr>
            <a:lvl2pPr>
              <a:defRPr sz="1600"/>
            </a:lvl2pPr>
            <a:lvl3pPr>
              <a:defRPr sz="14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6" y="1761513"/>
            <a:ext cx="3931920" cy="3657600"/>
          </a:xfrm>
          <a:prstGeom prst="rect">
            <a:avLst/>
          </a:prstGeom>
        </p:spPr>
        <p:txBody>
          <a:bodyPr tIns="45720">
            <a:noAutofit/>
          </a:bodyPr>
          <a:lstStyle>
            <a:lvl1pPr marL="0" indent="0">
              <a:lnSpc>
                <a:spcPct val="110000"/>
              </a:lnSpc>
              <a:spcBef>
                <a:spcPts val="0"/>
              </a:spcBef>
              <a:spcAft>
                <a:spcPts val="1300"/>
              </a:spcAft>
              <a:buNone/>
              <a:defRPr sz="1600"/>
            </a:lvl1pPr>
            <a:lvl2pPr>
              <a:defRPr sz="1300"/>
            </a:lvl2pPr>
            <a:lvl3pPr>
              <a:defRPr sz="1300"/>
            </a:lvl3pPr>
            <a:lvl4pPr>
              <a:defRPr sz="1300"/>
            </a:lvl4pPr>
            <a:lvl5pPr>
              <a:defRPr sz="13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endParaRPr lang="en-US" dirty="0"/>
          </a:p>
        </p:txBody>
      </p:sp>
      <p:sp>
        <p:nvSpPr>
          <p:cNvPr id="4" name="Picture Placeholder 3"/>
          <p:cNvSpPr>
            <a:spLocks noGrp="1"/>
          </p:cNvSpPr>
          <p:nvPr>
            <p:ph type="pic" sz="quarter" idx="13" hasCustomPrompt="1"/>
          </p:nvPr>
        </p:nvSpPr>
        <p:spPr>
          <a:xfrm>
            <a:off x="400004" y="256310"/>
            <a:ext cx="1135543" cy="482600"/>
          </a:xfrm>
          <a:prstGeom prst="rect">
            <a:avLst/>
          </a:prstGeom>
        </p:spPr>
        <p:txBody>
          <a:bodyPr>
            <a:normAutofit/>
          </a:bodyPr>
          <a:lstStyle>
            <a:lvl1pPr marL="0" indent="0">
              <a:buNone/>
              <a:defRPr sz="12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
        <p:nvSpPr>
          <p:cNvPr id="20" name="Text Placeholder 2"/>
          <p:cNvSpPr>
            <a:spLocks noGrp="1"/>
          </p:cNvSpPr>
          <p:nvPr>
            <p:ph type="body" sz="quarter" idx="16" hasCustomPrompt="1"/>
          </p:nvPr>
        </p:nvSpPr>
        <p:spPr>
          <a:xfrm>
            <a:off x="48250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89366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6858000"/>
          </a:xfrm>
          <a:prstGeom prst="rect">
            <a:avLst/>
          </a:prstGeom>
        </p:spPr>
        <p:txBody>
          <a:bodyPr anchor="ctr"/>
          <a:lstStyle>
            <a:lvl1pPr marL="0" indent="0" algn="ctr">
              <a:buNone/>
              <a:defRPr/>
            </a:lvl1pPr>
          </a:lstStyle>
          <a:p>
            <a:pPr lvl="0"/>
            <a:r>
              <a:rPr lang="en-US" dirty="0" smtClean="0"/>
              <a:t>Insert Case Study Image</a:t>
            </a:r>
          </a:p>
        </p:txBody>
      </p:sp>
      <p:sp>
        <p:nvSpPr>
          <p:cNvPr id="9" name="Rectangle 8"/>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8" name="Title 1"/>
          <p:cNvSpPr>
            <a:spLocks noGrp="1"/>
          </p:cNvSpPr>
          <p:nvPr>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Tree>
    <p:extLst>
      <p:ext uri="{BB962C8B-B14F-4D97-AF65-F5344CB8AC3E}">
        <p14:creationId xmlns:p14="http://schemas.microsoft.com/office/powerpoint/2010/main" val="59285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4" name="Picture Placeholder 23"/>
          <p:cNvSpPr>
            <a:spLocks noGrp="1"/>
          </p:cNvSpPr>
          <p:nvPr>
            <p:ph type="pic" sz="quarter" idx="17" hasCustomPrompt="1"/>
          </p:nvPr>
        </p:nvSpPr>
        <p:spPr>
          <a:xfrm>
            <a:off x="0" y="0"/>
            <a:ext cx="9144000" cy="6858000"/>
          </a:xfrm>
          <a:prstGeom prst="rect">
            <a:avLst/>
          </a:prstGeom>
        </p:spPr>
        <p:txBody>
          <a:bodyPr vert="horz" anchor="ctr" anchorCtr="0"/>
          <a:lstStyle>
            <a:lvl1pPr marL="0" indent="0" algn="ctr">
              <a:buNone/>
              <a:defRPr baseline="0"/>
            </a:lvl1pPr>
          </a:lstStyle>
          <a:p>
            <a:r>
              <a:rPr lang="en-US" dirty="0" smtClean="0"/>
              <a:t>CASE STUDY IMAGERY</a:t>
            </a:r>
            <a:endParaRPr lang="en-US" dirty="0"/>
          </a:p>
        </p:txBody>
      </p:sp>
      <p:sp>
        <p:nvSpPr>
          <p:cNvPr id="11" name="Rectangle 10"/>
          <p:cNvSpPr/>
          <p:nvPr/>
        </p:nvSpPr>
        <p:spPr>
          <a:xfrm>
            <a:off x="6488844" y="0"/>
            <a:ext cx="2655156" cy="6858000"/>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21" name="Text Placeholder 2"/>
          <p:cNvSpPr>
            <a:spLocks noGrp="1"/>
          </p:cNvSpPr>
          <p:nvPr>
            <p:ph type="body" sz="quarter" idx="16" hasCustomPrompt="1"/>
          </p:nvPr>
        </p:nvSpPr>
        <p:spPr>
          <a:xfrm>
            <a:off x="6780848" y="939062"/>
            <a:ext cx="2044896"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baseline="0">
                <a:solidFill>
                  <a:schemeClr val="bg1"/>
                </a:solidFill>
                <a:latin typeface="Arial Black"/>
                <a:cs typeface="Arial Black"/>
              </a:defRPr>
            </a:lvl1pPr>
          </a:lstStyle>
          <a:p>
            <a:pPr lvl="0"/>
            <a:r>
              <a:rPr lang="en-US" dirty="0" smtClean="0"/>
              <a:t>SUBTITLE GOES HERE</a:t>
            </a:r>
            <a:endParaRPr lang="en-US" dirty="0"/>
          </a:p>
        </p:txBody>
      </p:sp>
      <p:sp>
        <p:nvSpPr>
          <p:cNvPr id="12" name="Content Placeholder 10"/>
          <p:cNvSpPr txBox="1">
            <a:spLocks/>
          </p:cNvSpPr>
          <p:nvPr/>
        </p:nvSpPr>
        <p:spPr>
          <a:xfrm>
            <a:off x="6683021" y="1422399"/>
            <a:ext cx="2286000" cy="43578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736" marR="0" lvl="0" indent="-173736" algn="l" defTabSz="457200" rtl="0" eaLnBrk="1" fontAlgn="auto" latinLnBrk="0" hangingPunct="1">
              <a:lnSpc>
                <a:spcPct val="120000"/>
              </a:lnSpc>
              <a:spcBef>
                <a:spcPts val="0"/>
              </a:spcBef>
              <a:spcAft>
                <a:spcPts val="1000"/>
              </a:spcAft>
              <a:buClr>
                <a:srgbClr val="39C2D7"/>
              </a:buClr>
              <a:buSzTx/>
              <a:buFont typeface="Arial"/>
              <a:buChar char="•"/>
              <a:tabLst/>
              <a:defRPr/>
            </a:pPr>
            <a:r>
              <a:rPr kumimoji="0" lang="en-US" sz="1400" b="0" i="0" u="none" strike="noStrike" kern="1200" cap="none" spc="0" normalizeH="0" baseline="0" noProof="0" dirty="0" smtClean="0">
                <a:ln>
                  <a:noFill/>
                </a:ln>
                <a:solidFill>
                  <a:srgbClr val="444444"/>
                </a:solidFill>
                <a:effectLst/>
                <a:uLnTx/>
                <a:uFillTx/>
                <a:latin typeface="Trebuchet MS"/>
                <a:ea typeface="ＭＳ Ｐゴシック" pitchFamily="34" charset="-128"/>
                <a:cs typeface="Trebuchet MS"/>
              </a:rPr>
              <a:t>Lorem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ipsum</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dolor sit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amet</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minum</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consec</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tetur</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adipiscing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elit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endPar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endParaRPr>
          </a:p>
          <a:p>
            <a:pPr marL="173736" marR="0" lvl="0" indent="-173736" algn="l" defTabSz="457200" rtl="0" eaLnBrk="1" fontAlgn="auto" latinLnBrk="0" hangingPunct="1">
              <a:lnSpc>
                <a:spcPct val="120000"/>
              </a:lnSpc>
              <a:spcBef>
                <a:spcPts val="0"/>
              </a:spcBef>
              <a:spcAft>
                <a:spcPts val="1000"/>
              </a:spcAft>
              <a:buClr>
                <a:srgbClr val="39C2D7"/>
              </a:buClr>
              <a:buSzTx/>
              <a:buFont typeface="Arial"/>
              <a:buChar char="•"/>
              <a:tabLst/>
              <a:defRPr/>
            </a:pP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Mauris</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sit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amet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enim</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eget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odio</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lorem</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venenatis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egestas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Donec</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vitae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molestie</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enim</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endPar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endParaRPr>
          </a:p>
          <a:p>
            <a:pPr marL="173736" marR="0" lvl="0" indent="-173736" algn="l" defTabSz="457200" rtl="0" eaLnBrk="1" fontAlgn="auto" latinLnBrk="0" hangingPunct="1">
              <a:lnSpc>
                <a:spcPct val="120000"/>
              </a:lnSpc>
              <a:spcBef>
                <a:spcPts val="0"/>
              </a:spcBef>
              <a:spcAft>
                <a:spcPts val="1000"/>
              </a:spcAft>
              <a:buClr>
                <a:srgbClr val="39C2D7"/>
              </a:buClr>
              <a:buSzTx/>
              <a:buFont typeface="Arial"/>
              <a:buChar char="•"/>
              <a:tabLst/>
              <a:defRPr/>
            </a:pP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Aenean</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id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mauris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adipiscing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accumsan</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iaculis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urna</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sit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amet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facilisis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velit</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a:t>
            </a:r>
            <a:endParaRPr kumimoji="0" lang="en-US" sz="1400" b="0" i="0" u="none" strike="noStrike" kern="1200" cap="none" spc="0" normalizeH="0" baseline="0" noProof="0" dirty="0">
              <a:ln>
                <a:noFill/>
              </a:ln>
              <a:solidFill>
                <a:srgbClr val="444444"/>
              </a:solidFill>
              <a:effectLst/>
              <a:uLnTx/>
              <a:uFillTx/>
              <a:latin typeface="Trebuchet MS"/>
              <a:ea typeface="+mn-ea"/>
              <a:cs typeface="Trebuchet MS"/>
            </a:endParaRPr>
          </a:p>
        </p:txBody>
      </p:sp>
      <p:cxnSp>
        <p:nvCxnSpPr>
          <p:cNvPr id="14" name="Straight Connector 13"/>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userDrawn="1">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
        <p:nvSpPr>
          <p:cNvPr id="9" name="Picture Placeholder 3"/>
          <p:cNvSpPr>
            <a:spLocks noGrp="1"/>
          </p:cNvSpPr>
          <p:nvPr>
            <p:ph type="pic" sz="quarter" idx="13" hasCustomPrompt="1"/>
          </p:nvPr>
        </p:nvSpPr>
        <p:spPr>
          <a:xfrm>
            <a:off x="6683021" y="200557"/>
            <a:ext cx="1135543" cy="455167"/>
          </a:xfrm>
          <a:prstGeom prst="rect">
            <a:avLst/>
          </a:prstGeom>
        </p:spPr>
        <p:txBody>
          <a:bodyPr>
            <a:normAutofit/>
          </a:bodyPr>
          <a:lstStyle>
            <a:lvl1pPr marL="0" indent="0">
              <a:buNone/>
              <a:defRPr sz="1200" baseline="0"/>
            </a:lvl1pPr>
          </a:lstStyle>
          <a:p>
            <a:r>
              <a:rPr lang="en-US" dirty="0" smtClean="0"/>
              <a:t>Insert logo</a:t>
            </a:r>
            <a:endParaRPr lang="en-US" dirty="0"/>
          </a:p>
        </p:txBody>
      </p:sp>
    </p:spTree>
    <p:extLst>
      <p:ext uri="{BB962C8B-B14F-4D97-AF65-F5344CB8AC3E}">
        <p14:creationId xmlns:p14="http://schemas.microsoft.com/office/powerpoint/2010/main" val="28697067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2" name="Picture Placeholder 5"/>
          <p:cNvSpPr>
            <a:spLocks noGrp="1"/>
          </p:cNvSpPr>
          <p:nvPr>
            <p:ph type="pic" sz="quarter" idx="10" hasCustomPrompt="1"/>
          </p:nvPr>
        </p:nvSpPr>
        <p:spPr>
          <a:xfrm>
            <a:off x="0" y="0"/>
            <a:ext cx="9144000" cy="6858000"/>
          </a:xfrm>
          <a:prstGeom prst="rect">
            <a:avLst/>
          </a:prstGeom>
        </p:spPr>
        <p:txBody>
          <a:bodyPr anchor="t"/>
          <a:lstStyle>
            <a:lvl1pPr marL="0" indent="0" algn="ctr">
              <a:buNone/>
              <a:defRPr/>
            </a:lvl1pPr>
          </a:lstStyle>
          <a:p>
            <a:pPr lvl="0"/>
            <a:r>
              <a:rPr lang="en-US" dirty="0" smtClean="0"/>
              <a:t>Insert Image</a:t>
            </a:r>
          </a:p>
        </p:txBody>
      </p:sp>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39C2D7"/>
              </a:buClr>
              <a:buSzTx/>
              <a:buFont typeface="Arial"/>
              <a:buNone/>
              <a:tabLst/>
              <a:defRPr/>
            </a:pPr>
            <a:endParaRPr kumimoji="0" lang="en-US" sz="2000" b="0" i="0" u="none" strike="noStrike" kern="1200" cap="none" spc="0" normalizeH="0" baseline="0" noProof="0" dirty="0">
              <a:ln>
                <a:noFill/>
              </a:ln>
              <a:solidFill>
                <a:srgbClr val="464547"/>
              </a:solidFill>
              <a:effectLst/>
              <a:uLnTx/>
              <a:uFillTx/>
              <a:latin typeface="Trebuchet MS"/>
              <a:ea typeface="+mn-ea"/>
            </a:endParaRPr>
          </a:p>
        </p:txBody>
      </p:sp>
      <p:sp>
        <p:nvSpPr>
          <p:cNvPr id="17"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8"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0"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21"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2592130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39C2D7"/>
              </a:buClr>
              <a:buSzTx/>
              <a:buFont typeface="Arial"/>
              <a:buNone/>
              <a:tabLst/>
              <a:defRPr/>
            </a:pPr>
            <a:endParaRPr kumimoji="0" lang="en-US" sz="2000" b="0" i="0" u="none" strike="noStrike" kern="1200" cap="none" spc="0" normalizeH="0" baseline="0" noProof="0" dirty="0">
              <a:ln>
                <a:noFill/>
              </a:ln>
              <a:solidFill>
                <a:srgbClr val="464547"/>
              </a:solidFill>
              <a:effectLst/>
              <a:uLnTx/>
              <a:uFillTx/>
              <a:latin typeface="Trebuchet MS"/>
              <a:ea typeface="+mn-ea"/>
            </a:endParaRPr>
          </a:p>
        </p:txBody>
      </p:sp>
      <p:sp>
        <p:nvSpPr>
          <p:cNvPr id="10"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1"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14"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16"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1246354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6" name="Text Placeholder 2"/>
          <p:cNvSpPr>
            <a:spLocks noGrp="1"/>
          </p:cNvSpPr>
          <p:nvPr>
            <p:ph idx="1" hasCustomPrompt="1"/>
          </p:nvPr>
        </p:nvSpPr>
        <p:spPr>
          <a:xfrm>
            <a:off x="626531" y="3197413"/>
            <a:ext cx="7574494" cy="2921872"/>
          </a:xfrm>
          <a:prstGeom prst="rect">
            <a:avLst/>
          </a:prstGeom>
        </p:spPr>
        <p:txBody>
          <a:bodyPr vert="horz" lIns="91440" tIns="45720" rIns="91440" bIns="45720" rtlCol="0">
            <a:noAutofit/>
          </a:bodyPr>
          <a:lstStyle>
            <a:lvl1pPr marL="0" indent="0">
              <a:lnSpc>
                <a:spcPct val="85000"/>
              </a:lnSpc>
              <a:spcBef>
                <a:spcPts val="0"/>
              </a:spcBef>
              <a:buFontTx/>
              <a:buNone/>
              <a:defRPr sz="38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smtClean="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445309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extLst/>
          </p:nvPr>
        </p:nvGraphicFramePr>
        <p:xfrm>
          <a:off x="-1" y="935107"/>
          <a:ext cx="9144000" cy="5530349"/>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62760">
                <a:tc>
                  <a:txBody>
                    <a:bodyPr/>
                    <a:lstStyle/>
                    <a:p>
                      <a:pPr algn="ctr"/>
                      <a:r>
                        <a:rPr lang="en-US" sz="1200" b="1" i="0" dirty="0" smtClean="0">
                          <a:solidFill>
                            <a:schemeClr val="bg1"/>
                          </a:solidFill>
                          <a:latin typeface="Trebuchet MS"/>
                          <a:cs typeface="Trebuchet MS"/>
                        </a:rPr>
                        <a:t>M1</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M2</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M3</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M4</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M5</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M6</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M7</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M8</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M9</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M10</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167589">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258024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335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68580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2075577"/>
            <a:ext cx="6910388" cy="470898"/>
          </a:xfrm>
          <a:prstGeom prst="rect">
            <a:avLst/>
          </a:prstGeom>
        </p:spPr>
        <p:txBody>
          <a:bodyPr>
            <a:spAutoFit/>
          </a:bodyPr>
          <a:lstStyle>
            <a:lvl1pPr marL="0" indent="0">
              <a:lnSpc>
                <a:spcPct val="80000"/>
              </a:lnSpc>
              <a:spcBef>
                <a:spcPts val="0"/>
              </a:spcBef>
              <a:buNone/>
              <a:defRPr sz="3075"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7" y="4453468"/>
            <a:ext cx="6488113" cy="300082"/>
          </a:xfrm>
          <a:prstGeom prst="rect">
            <a:avLst/>
          </a:prstGeom>
        </p:spPr>
        <p:txBody>
          <a:bodyPr>
            <a:spAutoFit/>
          </a:bodyPr>
          <a:lstStyle>
            <a:lvl1pPr marL="0" indent="0">
              <a:lnSpc>
                <a:spcPct val="100000"/>
              </a:lnSpc>
              <a:spcBef>
                <a:spcPts val="0"/>
              </a:spcBef>
              <a:buFontTx/>
              <a:buNone/>
              <a:defRPr sz="135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5459485"/>
            <a:ext cx="3649662" cy="373063"/>
          </a:xfrm>
          <a:prstGeom prst="rect">
            <a:avLst/>
          </a:prstGeom>
        </p:spPr>
        <p:txBody>
          <a:bodyPr>
            <a:normAutofit/>
          </a:bodyPr>
          <a:lstStyle>
            <a:lvl1pPr marL="0" indent="0">
              <a:buNone/>
              <a:defRPr sz="135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2471777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144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435607"/>
            <a:ext cx="8430768" cy="4572000"/>
          </a:xfrm>
          <a:prstGeom prst="rect">
            <a:avLst/>
          </a:prstGeom>
        </p:spPr>
        <p:txBody>
          <a:bodyPr vert="horz" lIns="91440" tIns="45720" rIns="91440" bIns="45720" rtlCol="0">
            <a:normAutofit/>
          </a:bodyPr>
          <a:lstStyle>
            <a:lvl1pPr marL="0" indent="0">
              <a:lnSpc>
                <a:spcPct val="120000"/>
              </a:lnSpc>
              <a:spcBef>
                <a:spcPts val="0"/>
              </a:spcBef>
              <a:buNone/>
              <a:defRPr sz="1600"/>
            </a:lvl1pPr>
            <a:lvl2pPr>
              <a:defRPr sz="1600"/>
            </a:lvl2pPr>
            <a:lvl3pPr>
              <a:defRPr sz="14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622515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5393"/>
            <a:ext cx="6898105" cy="6898104"/>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2" y="-15393"/>
            <a:ext cx="2338293" cy="6898104"/>
          </a:xfrm>
          <a:prstGeom prst="rect">
            <a:avLst/>
          </a:prstGeom>
        </p:spPr>
      </p:pic>
      <p:sp>
        <p:nvSpPr>
          <p:cNvPr id="7" name="Text Placeholder 12"/>
          <p:cNvSpPr>
            <a:spLocks noGrp="1"/>
          </p:cNvSpPr>
          <p:nvPr>
            <p:ph type="body" sz="quarter" idx="13" hasCustomPrompt="1"/>
          </p:nvPr>
        </p:nvSpPr>
        <p:spPr>
          <a:xfrm>
            <a:off x="872405" y="5263636"/>
            <a:ext cx="5012270"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4525827"/>
            <a:ext cx="3688189"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5" y="3826604"/>
            <a:ext cx="5286384"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5" y="3328611"/>
            <a:ext cx="6488113" cy="923331"/>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39C2D7"/>
              </a:buClr>
              <a:buSzTx/>
              <a:buFont typeface="Arial"/>
              <a:buNone/>
              <a:tabLst/>
              <a:defRPr/>
            </a:pPr>
            <a:endParaRPr kumimoji="0" lang="en-US" sz="1500" b="0" i="0" u="none" strike="noStrike" kern="1200" cap="none" spc="0" normalizeH="0" baseline="0" noProof="0" dirty="0">
              <a:ln>
                <a:noFill/>
              </a:ln>
              <a:solidFill>
                <a:srgbClr val="464547"/>
              </a:solidFill>
              <a:effectLst/>
              <a:uLnTx/>
              <a:uFillTx/>
              <a:latin typeface="Trebuchet MS"/>
              <a:ea typeface="+mn-ea"/>
            </a:endParaRPr>
          </a:p>
        </p:txBody>
      </p:sp>
      <p:sp>
        <p:nvSpPr>
          <p:cNvPr id="15" name="Text Placeholder 14"/>
          <p:cNvSpPr>
            <a:spLocks noGrp="1"/>
          </p:cNvSpPr>
          <p:nvPr>
            <p:ph type="body" sz="quarter" idx="14" hasCustomPrompt="1"/>
          </p:nvPr>
        </p:nvSpPr>
        <p:spPr>
          <a:xfrm>
            <a:off x="866629" y="3276170"/>
            <a:ext cx="3727752"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761844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1605201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39496346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252826926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9867884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Титульный слайд">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2895600"/>
            <a:ext cx="6858000" cy="1143000"/>
          </a:xfrm>
          <a:prstGeom prst="rect">
            <a:avLst/>
          </a:prstGeom>
        </p:spPr>
        <p:txBody>
          <a:bodyPr/>
          <a:lstStyle>
            <a:lvl1pPr marL="0" indent="0" algn="l">
              <a:buNone/>
              <a:defRPr lang="en-US" sz="2000" b="0" kern="1200" baseline="0" dirty="0" smtClean="0">
                <a:solidFill>
                  <a:schemeClr val="accent1">
                    <a:lumMod val="75000"/>
                  </a:schemeClr>
                </a:solidFill>
                <a:latin typeface="Tahoma" pitchFamily="34" charset="0"/>
                <a:ea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Presentation Subtitle</a:t>
            </a:r>
          </a:p>
          <a:p>
            <a:endParaRPr lang="en-US" dirty="0"/>
          </a:p>
        </p:txBody>
      </p:sp>
      <p:sp>
        <p:nvSpPr>
          <p:cNvPr id="22" name="Title 1"/>
          <p:cNvSpPr>
            <a:spLocks noGrp="1"/>
          </p:cNvSpPr>
          <p:nvPr>
            <p:ph type="title" hasCustomPrompt="1"/>
          </p:nvPr>
        </p:nvSpPr>
        <p:spPr>
          <a:xfrm>
            <a:off x="1828800" y="1304925"/>
            <a:ext cx="6858000" cy="1438275"/>
          </a:xfrm>
        </p:spPr>
        <p:txBody>
          <a:bodyPr anchor="t">
            <a:noAutofit/>
          </a:bodyPr>
          <a:lstStyle>
            <a:lvl1pPr algn="l">
              <a:defRPr sz="3000" b="1" cap="all"/>
            </a:lvl1pPr>
          </a:lstStyle>
          <a:p>
            <a:r>
              <a:rPr lang="en-US" dirty="0" smtClean="0"/>
              <a:t>PRESENTATION title</a:t>
            </a:r>
            <a:br>
              <a:rPr lang="en-US" dirty="0" smtClean="0"/>
            </a:br>
            <a:r>
              <a:rPr lang="en-US" dirty="0" smtClean="0"/>
              <a:t>ALL CAPS</a:t>
            </a:r>
            <a:br>
              <a:rPr lang="en-US" dirty="0" smtClean="0"/>
            </a:br>
            <a:endParaRPr lang="en-US" dirty="0"/>
          </a:p>
        </p:txBody>
      </p:sp>
      <p:sp>
        <p:nvSpPr>
          <p:cNvPr id="25" name="Text Placeholder 24"/>
          <p:cNvSpPr>
            <a:spLocks noGrp="1"/>
          </p:cNvSpPr>
          <p:nvPr>
            <p:ph type="body" sz="quarter" idx="14" hasCustomPrompt="1"/>
          </p:nvPr>
        </p:nvSpPr>
        <p:spPr>
          <a:xfrm>
            <a:off x="2743200" y="4191000"/>
            <a:ext cx="5943600" cy="1066800"/>
          </a:xfrm>
          <a:prstGeom prst="rect">
            <a:avLst/>
          </a:prstGeom>
        </p:spPr>
        <p:txBody>
          <a:bodyPr>
            <a:noAutofit/>
          </a:bodyPr>
          <a:lstStyle>
            <a:lvl1pPr marL="0" indent="0" algn="l">
              <a:buNone/>
              <a:defRPr lang="en-US" sz="1600" b="1" kern="1200" baseline="0" dirty="0" smtClean="0">
                <a:solidFill>
                  <a:schemeClr val="tx1"/>
                </a:solidFill>
                <a:latin typeface="Tahoma" pitchFamily="34" charset="0"/>
                <a:ea typeface="Tahoma" pitchFamily="34" charset="0"/>
                <a:cs typeface="Tahoma" pitchFamily="34" charset="0"/>
              </a:defRPr>
            </a:lvl1pPr>
            <a:lvl2pPr>
              <a:defRPr lang="en-US" sz="1800" b="1" kern="1200" baseline="0" dirty="0" smtClean="0">
                <a:solidFill>
                  <a:schemeClr val="bg1">
                    <a:lumMod val="50000"/>
                  </a:schemeClr>
                </a:solidFill>
                <a:latin typeface="Arial" pitchFamily="34" charset="0"/>
                <a:ea typeface="+mn-ea"/>
                <a:cs typeface="Arial" pitchFamily="34" charset="0"/>
              </a:defRPr>
            </a:lvl2pPr>
            <a:lvl3pPr>
              <a:defRPr lang="en-US" sz="1800" b="1" kern="1200" baseline="0" dirty="0" smtClean="0">
                <a:solidFill>
                  <a:schemeClr val="bg1">
                    <a:lumMod val="50000"/>
                  </a:schemeClr>
                </a:solidFill>
                <a:latin typeface="Arial" pitchFamily="34" charset="0"/>
                <a:ea typeface="+mn-ea"/>
                <a:cs typeface="Arial" pitchFamily="34" charset="0"/>
              </a:defRPr>
            </a:lvl3pPr>
            <a:lvl4pPr>
              <a:defRPr lang="en-US" sz="1800" b="1" kern="1200" baseline="0" dirty="0" smtClean="0">
                <a:solidFill>
                  <a:schemeClr val="bg1">
                    <a:lumMod val="50000"/>
                  </a:schemeClr>
                </a:solidFill>
                <a:latin typeface="Arial" pitchFamily="34" charset="0"/>
                <a:ea typeface="+mn-ea"/>
                <a:cs typeface="Arial" pitchFamily="34" charset="0"/>
              </a:defRPr>
            </a:lvl4pPr>
            <a:lvl5pPr>
              <a:defRPr lang="en-US" sz="1800" b="1" kern="1200" baseline="0" dirty="0">
                <a:solidFill>
                  <a:schemeClr val="bg1">
                    <a:lumMod val="50000"/>
                  </a:schemeClr>
                </a:solidFill>
                <a:latin typeface="Arial" pitchFamily="34" charset="0"/>
                <a:ea typeface="+mn-ea"/>
                <a:cs typeface="Arial" pitchFamily="34" charset="0"/>
              </a:defRPr>
            </a:lvl5pPr>
          </a:lstStyle>
          <a:p>
            <a:pPr lvl="0"/>
            <a:r>
              <a:rPr lang="en-US" dirty="0" smtClean="0"/>
              <a:t>Author Name</a:t>
            </a:r>
          </a:p>
          <a:p>
            <a:pPr lvl="0"/>
            <a:r>
              <a:rPr lang="en-US" dirty="0" smtClean="0"/>
              <a:t>Author Position</a:t>
            </a:r>
          </a:p>
          <a:p>
            <a:pPr lvl="0"/>
            <a:r>
              <a:rPr lang="en-US" dirty="0" smtClean="0"/>
              <a:t>Author Contact Email</a:t>
            </a:r>
          </a:p>
        </p:txBody>
      </p:sp>
      <p:sp>
        <p:nvSpPr>
          <p:cNvPr id="4" name="Slide Number Placeholder 3"/>
          <p:cNvSpPr>
            <a:spLocks noGrp="1"/>
          </p:cNvSpPr>
          <p:nvPr>
            <p:ph type="sldNum" sz="quarter" idx="16"/>
          </p:nvPr>
        </p:nvSpPr>
        <p:spPr/>
        <p:txBody>
          <a:bodyPr/>
          <a:lstStyle/>
          <a:p>
            <a:fld id="{36013D82-3B92-4BC6-A819-A7803D760D40}" type="slidenum">
              <a:rPr lang="en-US" smtClean="0"/>
              <a:pPr/>
              <a:t>‹#›</a:t>
            </a:fld>
            <a:endParaRPr lang="en-US" dirty="0"/>
          </a:p>
        </p:txBody>
      </p:sp>
      <p:sp>
        <p:nvSpPr>
          <p:cNvPr id="13" name="Text Placeholder 12"/>
          <p:cNvSpPr>
            <a:spLocks noGrp="1"/>
          </p:cNvSpPr>
          <p:nvPr>
            <p:ph type="body" sz="quarter" idx="17" hasCustomPrompt="1"/>
          </p:nvPr>
        </p:nvSpPr>
        <p:spPr>
          <a:xfrm>
            <a:off x="1828800" y="685800"/>
            <a:ext cx="1524000" cy="533400"/>
          </a:xfrm>
          <a:prstGeom prst="rect">
            <a:avLst/>
          </a:prstGeom>
          <a:solidFill>
            <a:schemeClr val="accent1">
              <a:lumMod val="75000"/>
            </a:schemeClr>
          </a:solidFill>
        </p:spPr>
        <p:txBody>
          <a:bodyPr/>
          <a:lstStyle>
            <a:lvl1pPr marL="0" indent="0">
              <a:buNone/>
              <a:defRPr sz="3000" b="1">
                <a:solidFill>
                  <a:schemeClr val="bg1"/>
                </a:solidFill>
                <a:latin typeface="Tahoma" pitchFamily="34" charset="0"/>
                <a:ea typeface="Tahoma" pitchFamily="34" charset="0"/>
                <a:cs typeface="Tahoma" pitchFamily="34" charset="0"/>
              </a:defRPr>
            </a:lvl1pPr>
          </a:lstStyle>
          <a:p>
            <a:pPr lvl="0"/>
            <a:r>
              <a:rPr lang="en-US" dirty="0" smtClean="0"/>
              <a:t>CODE</a:t>
            </a:r>
            <a:endParaRPr lang="en-US" dirty="0"/>
          </a:p>
        </p:txBody>
      </p:sp>
      <p:sp>
        <p:nvSpPr>
          <p:cNvPr id="14" name="Rectangle 13"/>
          <p:cNvSpPr/>
          <p:nvPr userDrawn="1"/>
        </p:nvSpPr>
        <p:spPr>
          <a:xfrm>
            <a:off x="1828800" y="4191000"/>
            <a:ext cx="965329" cy="338554"/>
          </a:xfrm>
          <a:prstGeom prst="rect">
            <a:avLst/>
          </a:prstGeom>
        </p:spPr>
        <p:txBody>
          <a:bodyPr wrap="none">
            <a:spAutoFit/>
          </a:bodyPr>
          <a:lstStyle/>
          <a:p>
            <a:r>
              <a:rPr lang="en-US" sz="1600" b="1" dirty="0" smtClean="0">
                <a:solidFill>
                  <a:schemeClr val="tx1"/>
                </a:solidFill>
                <a:latin typeface="Tahoma" pitchFamily="34" charset="0"/>
                <a:ea typeface="Tahoma" pitchFamily="34" charset="0"/>
                <a:cs typeface="Tahoma" pitchFamily="34" charset="0"/>
              </a:rPr>
              <a:t>Author:</a:t>
            </a:r>
            <a:endParaRPr lang="en-US" sz="1600" b="1" dirty="0">
              <a:solidFill>
                <a:schemeClr val="tx1"/>
              </a:solidFill>
              <a:latin typeface="Tahoma" pitchFamily="34" charset="0"/>
              <a:ea typeface="Tahoma" pitchFamily="34" charset="0"/>
              <a:cs typeface="Tahoma" pitchFamily="34" charset="0"/>
            </a:endParaRPr>
          </a:p>
        </p:txBody>
      </p:sp>
      <p:sp>
        <p:nvSpPr>
          <p:cNvPr id="5" name="Footer Placeholder 4"/>
          <p:cNvSpPr>
            <a:spLocks noGrp="1"/>
          </p:cNvSpPr>
          <p:nvPr>
            <p:ph type="ftr" sz="quarter" idx="18"/>
          </p:nvPr>
        </p:nvSpPr>
        <p:spPr/>
        <p:txBody>
          <a:bodyPr/>
          <a:lstStyle/>
          <a:p>
            <a:r>
              <a:rPr lang="en-US" dirty="0" smtClean="0"/>
              <a:t>2016 © EPAM Systems, RD Dep.</a:t>
            </a:r>
            <a:endParaRPr lang="en-US" dirty="0"/>
          </a:p>
        </p:txBody>
      </p:sp>
    </p:spTree>
    <p:extLst>
      <p:ext uri="{BB962C8B-B14F-4D97-AF65-F5344CB8AC3E}">
        <p14:creationId xmlns:p14="http://schemas.microsoft.com/office/powerpoint/2010/main" val="178691850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OC  Layout">
    <p:spTree>
      <p:nvGrpSpPr>
        <p:cNvPr id="1" name=""/>
        <p:cNvGrpSpPr/>
        <p:nvPr/>
      </p:nvGrpSpPr>
      <p:grpSpPr>
        <a:xfrm>
          <a:off x="0" y="0"/>
          <a:ext cx="0" cy="0"/>
          <a:chOff x="0" y="0"/>
          <a:chExt cx="0" cy="0"/>
        </a:xfrm>
      </p:grpSpPr>
      <p:sp>
        <p:nvSpPr>
          <p:cNvPr id="16" name="Footer Placeholder 15"/>
          <p:cNvSpPr>
            <a:spLocks noGrp="1"/>
          </p:cNvSpPr>
          <p:nvPr>
            <p:ph type="ftr" sz="quarter" idx="23"/>
          </p:nvPr>
        </p:nvSpPr>
        <p:spPr/>
        <p:txBody>
          <a:bodyPr/>
          <a:lstStyle/>
          <a:p>
            <a:r>
              <a:rPr lang="en-US" dirty="0" smtClean="0"/>
              <a:t>2016 © EPAM Systems, RD Dep.</a:t>
            </a:r>
            <a:endParaRPr lang="en-US" dirty="0"/>
          </a:p>
        </p:txBody>
      </p:sp>
      <p:sp>
        <p:nvSpPr>
          <p:cNvPr id="18" name="Slide Number Placeholder 17"/>
          <p:cNvSpPr>
            <a:spLocks noGrp="1"/>
          </p:cNvSpPr>
          <p:nvPr>
            <p:ph type="sldNum" sz="quarter" idx="24"/>
          </p:nvPr>
        </p:nvSpPr>
        <p:spPr/>
        <p:txBody>
          <a:bodyPr/>
          <a:lstStyle/>
          <a:p>
            <a:fld id="{36013D82-3B92-4BC6-A819-A7803D760D40}" type="slidenum">
              <a:rPr lang="en-US" smtClean="0"/>
              <a:pPr/>
              <a:t>‹#›</a:t>
            </a:fld>
            <a:endParaRPr lang="en-US" dirty="0"/>
          </a:p>
        </p:txBody>
      </p:sp>
      <p:sp>
        <p:nvSpPr>
          <p:cNvPr id="19" name="Title 18"/>
          <p:cNvSpPr>
            <a:spLocks noGrp="1"/>
          </p:cNvSpPr>
          <p:nvPr>
            <p:ph type="title"/>
          </p:nvPr>
        </p:nvSpPr>
        <p:spPr/>
        <p:txBody>
          <a:bodyPr anchor="t"/>
          <a:lstStyle/>
          <a:p>
            <a:r>
              <a:rPr lang="ru-RU" smtClean="0"/>
              <a:t>Образец заголовка</a:t>
            </a:r>
            <a:endParaRPr lang="en-US" dirty="0"/>
          </a:p>
        </p:txBody>
      </p:sp>
      <p:sp>
        <p:nvSpPr>
          <p:cNvPr id="31" name="Content Placeholder 2"/>
          <p:cNvSpPr>
            <a:spLocks noGrp="1"/>
          </p:cNvSpPr>
          <p:nvPr>
            <p:ph idx="1"/>
          </p:nvPr>
        </p:nvSpPr>
        <p:spPr>
          <a:xfrm>
            <a:off x="914400" y="1219200"/>
            <a:ext cx="7315200" cy="4800600"/>
          </a:xfrm>
          <a:prstGeom prst="rect">
            <a:avLst/>
          </a:prstGeom>
        </p:spPr>
        <p:txBody>
          <a:bodyPr/>
          <a:lstStyle>
            <a:lvl1pPr marL="287338" indent="-287338">
              <a:buClr>
                <a:schemeClr val="accent1">
                  <a:lumMod val="75000"/>
                </a:schemeClr>
              </a:buClr>
              <a:buSzPct val="100000"/>
              <a:buFont typeface="+mj-lt"/>
              <a:buAutoNum type="arabicPeriod"/>
              <a:defRPr sz="1600" b="1"/>
            </a:lvl1pPr>
            <a:lvl2pPr marL="798513" indent="-341313">
              <a:buClr>
                <a:schemeClr val="accent1">
                  <a:lumMod val="75000"/>
                </a:schemeClr>
              </a:buClr>
              <a:buSzPct val="120000"/>
              <a:buFont typeface="Wingdings" pitchFamily="2" charset="2"/>
              <a:buChar char="§"/>
              <a:tabLst>
                <a:tab pos="798513" algn="l"/>
              </a:tabLst>
              <a:defRPr sz="1600"/>
            </a:lvl2pPr>
            <a:lvl3pPr marL="1223963" indent="-342900">
              <a:buClr>
                <a:schemeClr val="accent1">
                  <a:lumMod val="75000"/>
                </a:schemeClr>
              </a:buClr>
              <a:buSzPct val="100000"/>
              <a:buFont typeface="+mj-lt"/>
              <a:buAutoNum type="arabicPeriod"/>
              <a:defRPr/>
            </a:lvl3pPr>
            <a:lvl4pPr marL="1673225" indent="-342900">
              <a:buClr>
                <a:schemeClr val="accent1">
                  <a:lumMod val="75000"/>
                </a:schemeClr>
              </a:buClr>
              <a:buSzPct val="100000"/>
              <a:buFont typeface="+mj-lt"/>
              <a:buAutoNum type="arabicPeriod"/>
              <a:tabLst>
                <a:tab pos="1611313" algn="l"/>
              </a:tabLst>
              <a:defRPr/>
            </a:lvl4pPr>
            <a:lvl5pPr marL="2222500" indent="-342900">
              <a:buClr>
                <a:schemeClr val="accent1">
                  <a:lumMod val="75000"/>
                </a:schemeClr>
              </a:buClr>
              <a:buSzPct val="100000"/>
              <a:buFont typeface="+mj-lt"/>
              <a:buAutoNum type="arabicPeriod"/>
              <a:defRPr/>
            </a:lvl5pPr>
          </a:lstStyle>
          <a:p>
            <a:pPr lvl="0"/>
            <a:r>
              <a:rPr lang="ru-RU" smtClean="0"/>
              <a:t>Образец текста</a:t>
            </a:r>
          </a:p>
          <a:p>
            <a:pPr lvl="1"/>
            <a:r>
              <a:rPr lang="ru-RU" smtClean="0"/>
              <a:t>Второй уровень</a:t>
            </a:r>
          </a:p>
        </p:txBody>
      </p:sp>
    </p:spTree>
    <p:extLst>
      <p:ext uri="{BB962C8B-B14F-4D97-AF65-F5344CB8AC3E}">
        <p14:creationId xmlns:p14="http://schemas.microsoft.com/office/powerpoint/2010/main" val="19600159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2514600"/>
            <a:ext cx="6400800" cy="1438275"/>
          </a:xfrm>
        </p:spPr>
        <p:txBody>
          <a:bodyPr anchor="t">
            <a:noAutofit/>
          </a:bodyPr>
          <a:lstStyle>
            <a:lvl1pPr algn="l">
              <a:defRPr sz="3000" b="1" cap="all"/>
            </a:lvl1pPr>
          </a:lstStyle>
          <a:p>
            <a:r>
              <a:rPr lang="en-US" dirty="0" smtClean="0"/>
              <a:t>SECTION title</a:t>
            </a:r>
            <a:br>
              <a:rPr lang="en-US" dirty="0" smtClean="0"/>
            </a:br>
            <a:r>
              <a:rPr lang="en-US" dirty="0" smtClean="0"/>
              <a:t>ALL CAPS</a:t>
            </a:r>
            <a:br>
              <a:rPr lang="en-US" dirty="0" smtClean="0"/>
            </a:br>
            <a:endParaRPr lang="en-US" dirty="0"/>
          </a:p>
        </p:txBody>
      </p:sp>
      <p:sp>
        <p:nvSpPr>
          <p:cNvPr id="3" name="Footer Placeholder 2"/>
          <p:cNvSpPr>
            <a:spLocks noGrp="1"/>
          </p:cNvSpPr>
          <p:nvPr>
            <p:ph type="ftr" sz="quarter" idx="10"/>
          </p:nvPr>
        </p:nvSpPr>
        <p:spPr/>
        <p:txBody>
          <a:bodyPr/>
          <a:lstStyle/>
          <a:p>
            <a:r>
              <a:rPr lang="en-US" dirty="0" smtClean="0"/>
              <a:t>2016 © EPAM Systems, RD Dep.</a:t>
            </a:r>
            <a:endParaRPr lang="en-US" dirty="0"/>
          </a:p>
        </p:txBody>
      </p:sp>
      <p:sp>
        <p:nvSpPr>
          <p:cNvPr id="4" name="Slide Number Placeholder 3"/>
          <p:cNvSpPr>
            <a:spLocks noGrp="1"/>
          </p:cNvSpPr>
          <p:nvPr>
            <p:ph type="sldNum" sz="quarter" idx="11"/>
          </p:nvPr>
        </p:nvSpPr>
        <p:spPr/>
        <p:txBody>
          <a:bodyPr/>
          <a:lstStyle/>
          <a:p>
            <a:fld id="{36013D82-3B92-4BC6-A819-A7803D760D40}" type="slidenum">
              <a:rPr lang="en-US" smtClean="0"/>
              <a:pPr/>
              <a:t>‹#›</a:t>
            </a:fld>
            <a:endParaRPr lang="en-US" dirty="0"/>
          </a:p>
        </p:txBody>
      </p:sp>
    </p:spTree>
    <p:extLst>
      <p:ext uri="{BB962C8B-B14F-4D97-AF65-F5344CB8AC3E}">
        <p14:creationId xmlns:p14="http://schemas.microsoft.com/office/powerpoint/2010/main" val="299379347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2590800"/>
            <a:ext cx="6858000" cy="1143000"/>
          </a:xfrm>
          <a:prstGeom prst="rect">
            <a:avLst/>
          </a:prstGeom>
        </p:spPr>
        <p:txBody>
          <a:bodyPr/>
          <a:lstStyle>
            <a:lvl1pPr marL="0" indent="0" algn="l">
              <a:buNone/>
              <a:defRPr lang="en-US" sz="2000" b="0" kern="1200" baseline="0" dirty="0" smtClean="0">
                <a:solidFill>
                  <a:schemeClr val="accent1">
                    <a:lumMod val="75000"/>
                  </a:schemeClr>
                </a:solidFill>
                <a:latin typeface="Tahoma" pitchFamily="34" charset="0"/>
                <a:ea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Presentation Title</a:t>
            </a:r>
          </a:p>
          <a:p>
            <a:endParaRPr lang="en-US" dirty="0"/>
          </a:p>
        </p:txBody>
      </p:sp>
      <p:sp>
        <p:nvSpPr>
          <p:cNvPr id="4" name="TextBox 3"/>
          <p:cNvSpPr txBox="1"/>
          <p:nvPr userDrawn="1"/>
        </p:nvSpPr>
        <p:spPr>
          <a:xfrm>
            <a:off x="1828800" y="762000"/>
            <a:ext cx="6858000" cy="1569660"/>
          </a:xfrm>
          <a:prstGeom prst="rect">
            <a:avLst/>
          </a:prstGeom>
          <a:noFill/>
        </p:spPr>
        <p:txBody>
          <a:bodyPr wrap="square" rtlCol="0">
            <a:spAutoFit/>
          </a:bodyPr>
          <a:lstStyle/>
          <a:p>
            <a:pPr algn="l"/>
            <a:r>
              <a:rPr lang="en-US" sz="3200" b="1" dirty="0" smtClean="0">
                <a:solidFill>
                  <a:schemeClr val="tx2"/>
                </a:solidFill>
                <a:latin typeface="Tahoma" pitchFamily="34" charset="0"/>
                <a:ea typeface="Tahoma" pitchFamily="34" charset="0"/>
                <a:cs typeface="Tahoma" pitchFamily="34" charset="0"/>
              </a:rPr>
              <a:t>THANKS</a:t>
            </a:r>
            <a:r>
              <a:rPr lang="en-US" sz="3200" b="1" baseline="0" dirty="0" smtClean="0">
                <a:solidFill>
                  <a:schemeClr val="tx2"/>
                </a:solidFill>
                <a:latin typeface="Tahoma" pitchFamily="34" charset="0"/>
                <a:ea typeface="Tahoma" pitchFamily="34" charset="0"/>
                <a:cs typeface="Tahoma" pitchFamily="34" charset="0"/>
              </a:rPr>
              <a:t> FOR YOUR ATTENTION!</a:t>
            </a:r>
          </a:p>
          <a:p>
            <a:pPr algn="l"/>
            <a:endParaRPr lang="en-US" sz="3200" b="1" baseline="0" dirty="0" smtClean="0">
              <a:solidFill>
                <a:schemeClr val="tx2"/>
              </a:solidFill>
              <a:latin typeface="Tahoma" pitchFamily="34" charset="0"/>
              <a:ea typeface="Tahoma" pitchFamily="34" charset="0"/>
              <a:cs typeface="Tahoma" pitchFamily="34" charset="0"/>
            </a:endParaRPr>
          </a:p>
          <a:p>
            <a:pPr algn="l"/>
            <a:r>
              <a:rPr lang="en-US" sz="3200" b="1" baseline="0" dirty="0" smtClean="0">
                <a:solidFill>
                  <a:schemeClr val="tx2"/>
                </a:solidFill>
                <a:latin typeface="Tahoma" pitchFamily="34" charset="0"/>
                <a:ea typeface="Tahoma" pitchFamily="34" charset="0"/>
                <a:cs typeface="Tahoma" pitchFamily="34" charset="0"/>
              </a:rPr>
              <a:t>QUESTIONS?</a:t>
            </a:r>
            <a:endParaRPr lang="en-US" sz="3200" b="1" dirty="0">
              <a:solidFill>
                <a:schemeClr val="tx2"/>
              </a:solidFill>
              <a:latin typeface="Tahoma" pitchFamily="34" charset="0"/>
              <a:ea typeface="Tahoma" pitchFamily="34" charset="0"/>
              <a:cs typeface="Tahoma" pitchFamily="34" charset="0"/>
            </a:endParaRPr>
          </a:p>
        </p:txBody>
      </p:sp>
      <p:sp>
        <p:nvSpPr>
          <p:cNvPr id="2" name="Footer Placeholder 1"/>
          <p:cNvSpPr>
            <a:spLocks noGrp="1"/>
          </p:cNvSpPr>
          <p:nvPr>
            <p:ph type="ftr" sz="quarter" idx="12"/>
          </p:nvPr>
        </p:nvSpPr>
        <p:spPr/>
        <p:txBody>
          <a:bodyPr/>
          <a:lstStyle/>
          <a:p>
            <a:r>
              <a:rPr lang="en-US" dirty="0" smtClean="0"/>
              <a:t>2016 © EPAM Systems, RD Dep.</a:t>
            </a:r>
            <a:endParaRPr lang="en-US" dirty="0"/>
          </a:p>
        </p:txBody>
      </p:sp>
      <p:sp>
        <p:nvSpPr>
          <p:cNvPr id="5" name="Slide Number Placeholder 4"/>
          <p:cNvSpPr>
            <a:spLocks noGrp="1"/>
          </p:cNvSpPr>
          <p:nvPr>
            <p:ph type="sldNum" sz="quarter" idx="13"/>
          </p:nvPr>
        </p:nvSpPr>
        <p:spPr/>
        <p:txBody>
          <a:bodyPr/>
          <a:lstStyle/>
          <a:p>
            <a:fld id="{36013D82-3B92-4BC6-A819-A7803D760D40}" type="slidenum">
              <a:rPr lang="en-US" smtClean="0"/>
              <a:pPr/>
              <a:t>‹#›</a:t>
            </a:fld>
            <a:endParaRPr lang="en-US" dirty="0"/>
          </a:p>
        </p:txBody>
      </p:sp>
      <p:sp>
        <p:nvSpPr>
          <p:cNvPr id="7" name="Text Placeholder 24"/>
          <p:cNvSpPr>
            <a:spLocks noGrp="1"/>
          </p:cNvSpPr>
          <p:nvPr>
            <p:ph type="body" sz="quarter" idx="14" hasCustomPrompt="1"/>
          </p:nvPr>
        </p:nvSpPr>
        <p:spPr>
          <a:xfrm>
            <a:off x="2743200" y="4114800"/>
            <a:ext cx="5943600" cy="1066800"/>
          </a:xfrm>
          <a:prstGeom prst="rect">
            <a:avLst/>
          </a:prstGeom>
        </p:spPr>
        <p:txBody>
          <a:bodyPr>
            <a:noAutofit/>
          </a:bodyPr>
          <a:lstStyle>
            <a:lvl1pPr marL="0" indent="0" algn="l">
              <a:buNone/>
              <a:defRPr lang="en-US" sz="1600" b="1" kern="1200" baseline="0" dirty="0" smtClean="0">
                <a:solidFill>
                  <a:schemeClr val="tx1"/>
                </a:solidFill>
                <a:latin typeface="Tahoma" pitchFamily="34" charset="0"/>
                <a:ea typeface="Tahoma" pitchFamily="34" charset="0"/>
                <a:cs typeface="Tahoma" pitchFamily="34" charset="0"/>
              </a:defRPr>
            </a:lvl1pPr>
            <a:lvl2pPr>
              <a:defRPr lang="en-US" sz="1800" b="1" kern="1200" baseline="0" dirty="0" smtClean="0">
                <a:solidFill>
                  <a:schemeClr val="bg1">
                    <a:lumMod val="50000"/>
                  </a:schemeClr>
                </a:solidFill>
                <a:latin typeface="Arial" pitchFamily="34" charset="0"/>
                <a:ea typeface="+mn-ea"/>
                <a:cs typeface="Arial" pitchFamily="34" charset="0"/>
              </a:defRPr>
            </a:lvl2pPr>
            <a:lvl3pPr>
              <a:defRPr lang="en-US" sz="1800" b="1" kern="1200" baseline="0" dirty="0" smtClean="0">
                <a:solidFill>
                  <a:schemeClr val="bg1">
                    <a:lumMod val="50000"/>
                  </a:schemeClr>
                </a:solidFill>
                <a:latin typeface="Arial" pitchFamily="34" charset="0"/>
                <a:ea typeface="+mn-ea"/>
                <a:cs typeface="Arial" pitchFamily="34" charset="0"/>
              </a:defRPr>
            </a:lvl3pPr>
            <a:lvl4pPr>
              <a:defRPr lang="en-US" sz="1800" b="1" kern="1200" baseline="0" dirty="0" smtClean="0">
                <a:solidFill>
                  <a:schemeClr val="bg1">
                    <a:lumMod val="50000"/>
                  </a:schemeClr>
                </a:solidFill>
                <a:latin typeface="Arial" pitchFamily="34" charset="0"/>
                <a:ea typeface="+mn-ea"/>
                <a:cs typeface="Arial" pitchFamily="34" charset="0"/>
              </a:defRPr>
            </a:lvl4pPr>
            <a:lvl5pPr>
              <a:defRPr lang="en-US" sz="1800" b="1" kern="1200" baseline="0" dirty="0">
                <a:solidFill>
                  <a:schemeClr val="bg1">
                    <a:lumMod val="50000"/>
                  </a:schemeClr>
                </a:solidFill>
                <a:latin typeface="Arial" pitchFamily="34" charset="0"/>
                <a:ea typeface="+mn-ea"/>
                <a:cs typeface="Arial" pitchFamily="34" charset="0"/>
              </a:defRPr>
            </a:lvl5pPr>
          </a:lstStyle>
          <a:p>
            <a:pPr lvl="0"/>
            <a:r>
              <a:rPr lang="en-US" dirty="0" smtClean="0"/>
              <a:t>Author Name</a:t>
            </a:r>
          </a:p>
          <a:p>
            <a:pPr lvl="0"/>
            <a:r>
              <a:rPr lang="en-US" dirty="0" smtClean="0"/>
              <a:t>Author Position</a:t>
            </a:r>
          </a:p>
          <a:p>
            <a:pPr lvl="0"/>
            <a:r>
              <a:rPr lang="en-US" dirty="0" smtClean="0"/>
              <a:t>Author Contact Email</a:t>
            </a:r>
          </a:p>
        </p:txBody>
      </p:sp>
      <p:sp>
        <p:nvSpPr>
          <p:cNvPr id="8" name="Rectangle 7"/>
          <p:cNvSpPr/>
          <p:nvPr userDrawn="1"/>
        </p:nvSpPr>
        <p:spPr>
          <a:xfrm>
            <a:off x="1828800" y="4114800"/>
            <a:ext cx="965329" cy="338554"/>
          </a:xfrm>
          <a:prstGeom prst="rect">
            <a:avLst/>
          </a:prstGeom>
        </p:spPr>
        <p:txBody>
          <a:bodyPr wrap="none">
            <a:spAutoFit/>
          </a:bodyPr>
          <a:lstStyle/>
          <a:p>
            <a:r>
              <a:rPr lang="en-US" sz="1600" b="1" dirty="0" smtClean="0">
                <a:solidFill>
                  <a:schemeClr val="tx1"/>
                </a:solidFill>
                <a:latin typeface="Tahoma" pitchFamily="34" charset="0"/>
                <a:ea typeface="Tahoma" pitchFamily="34" charset="0"/>
                <a:cs typeface="Tahoma" pitchFamily="34" charset="0"/>
              </a:rPr>
              <a:t>Author:</a:t>
            </a:r>
            <a:endParaRPr lang="en-US" sz="1600" b="1" dirty="0">
              <a:solidFill>
                <a:schemeClr val="tx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69705305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715962"/>
          </a:xfrm>
          <a:prstGeom prst="rect">
            <a:avLst/>
          </a:prstGeom>
        </p:spPr>
        <p:txBody>
          <a:bodyPr/>
          <a:lstStyle>
            <a:lvl1pPr>
              <a:defRPr/>
            </a:lvl1pPr>
          </a:lstStyle>
          <a:p>
            <a:r>
              <a:rPr lang="en-US" dirty="0" smtClean="0"/>
              <a:t>Click to edit Master title style</a:t>
            </a:r>
            <a:br>
              <a:rPr lang="en-US" dirty="0" smtClean="0"/>
            </a:br>
            <a:endParaRPr lang="en-US" dirty="0"/>
          </a:p>
        </p:txBody>
      </p:sp>
      <p:sp>
        <p:nvSpPr>
          <p:cNvPr id="7" name="Content Placeholder 2"/>
          <p:cNvSpPr>
            <a:spLocks noGrp="1"/>
          </p:cNvSpPr>
          <p:nvPr>
            <p:ph idx="1" hasCustomPrompt="1"/>
          </p:nvPr>
        </p:nvSpPr>
        <p:spPr>
          <a:xfrm>
            <a:off x="914400" y="1219200"/>
            <a:ext cx="7315200" cy="4800600"/>
          </a:xfrm>
          <a:prstGeom prst="rect">
            <a:avLst/>
          </a:prstGeom>
        </p:spPr>
        <p:txBody>
          <a:bodyPr/>
          <a:lstStyle>
            <a:lvl1pPr marL="285750" indent="-285750">
              <a:buClr>
                <a:schemeClr val="accent1">
                  <a:lumMod val="75000"/>
                </a:schemeClr>
              </a:buClr>
              <a:buSzPct val="140000"/>
              <a:buFont typeface="Wingdings" pitchFamily="2" charset="2"/>
              <a:buChar char="§"/>
              <a:defRPr/>
            </a:lvl1pPr>
            <a:lvl2pPr marL="742950" indent="-285750">
              <a:buClr>
                <a:schemeClr val="accent1">
                  <a:lumMod val="75000"/>
                </a:schemeClr>
              </a:buClr>
              <a:buSzPct val="140000"/>
              <a:buFont typeface="Arial" pitchFamily="34" charset="0"/>
              <a:buChar char="•"/>
              <a:defRPr/>
            </a:lvl2pPr>
            <a:lvl3pPr marL="1166813" indent="-285750">
              <a:buClr>
                <a:schemeClr val="accent1">
                  <a:lumMod val="75000"/>
                </a:schemeClr>
              </a:buClr>
              <a:buSzPct val="140000"/>
              <a:buFont typeface="Arial" pitchFamily="34" charset="0"/>
              <a:buChar char="›"/>
              <a:defRPr/>
            </a:lvl3pPr>
            <a:lvl4pPr marL="1611313" indent="-280988">
              <a:buClr>
                <a:schemeClr val="accent1">
                  <a:lumMod val="75000"/>
                </a:schemeClr>
              </a:buClr>
              <a:buSzPct val="100000"/>
              <a:buFont typeface="Arial" pitchFamily="34" charset="0"/>
              <a:buChar char="―"/>
              <a:tabLst>
                <a:tab pos="1611313" algn="l"/>
              </a:tabLst>
              <a:defRPr/>
            </a:lvl4pPr>
            <a:lvl5pPr marL="1879600" indent="0">
              <a:buClr>
                <a:schemeClr val="accent1">
                  <a:lumMod val="75000"/>
                </a:schemeClr>
              </a:buClr>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0"/>
          </p:nvPr>
        </p:nvSpPr>
        <p:spPr>
          <a:xfrm>
            <a:off x="2057400" y="6266827"/>
            <a:ext cx="2438400" cy="365125"/>
          </a:xfrm>
          <a:prstGeom prst="rect">
            <a:avLst/>
          </a:prstGeom>
        </p:spPr>
        <p:txBody>
          <a:bodyPr/>
          <a:lstStyle/>
          <a:p>
            <a:r>
              <a:rPr lang="en-US" dirty="0" smtClean="0"/>
              <a:t>2016 © EPAM Systems, RD Dep.</a:t>
            </a:r>
            <a:endParaRPr lang="en-US" dirty="0"/>
          </a:p>
        </p:txBody>
      </p:sp>
      <p:sp>
        <p:nvSpPr>
          <p:cNvPr id="4" name="Slide Number Placeholder 3"/>
          <p:cNvSpPr>
            <a:spLocks noGrp="1"/>
          </p:cNvSpPr>
          <p:nvPr>
            <p:ph type="sldNum" sz="quarter" idx="11"/>
          </p:nvPr>
        </p:nvSpPr>
        <p:spPr>
          <a:xfrm>
            <a:off x="7696200" y="6248400"/>
            <a:ext cx="990599" cy="365125"/>
          </a:xfrm>
          <a:prstGeom prst="rect">
            <a:avLst/>
          </a:prstGeom>
        </p:spPr>
        <p:txBody>
          <a:bodyPr/>
          <a:lstStyle/>
          <a:p>
            <a:fld id="{36013D82-3B92-4BC6-A819-A7803D760D40}" type="slidenum">
              <a:rPr lang="en-US" smtClean="0"/>
              <a:pPr/>
              <a:t>‹#›</a:t>
            </a:fld>
            <a:endParaRPr lang="en-US" dirty="0"/>
          </a:p>
        </p:txBody>
      </p:sp>
    </p:spTree>
    <p:extLst>
      <p:ext uri="{BB962C8B-B14F-4D97-AF65-F5344CB8AC3E}">
        <p14:creationId xmlns:p14="http://schemas.microsoft.com/office/powerpoint/2010/main" val="5979495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430768" cy="4572000"/>
          </a:xfrm>
          <a:prstGeom prst="rect">
            <a:avLst/>
          </a:prstGeom>
        </p:spPr>
        <p:txBody>
          <a:bodyPr>
            <a:noAutofit/>
          </a:bodyPr>
          <a:lstStyle>
            <a:lvl1pPr marL="457200" indent="-457200">
              <a:lnSpc>
                <a:spcPct val="120000"/>
              </a:lnSpc>
              <a:spcBef>
                <a:spcPts val="0"/>
              </a:spcBef>
              <a:spcAft>
                <a:spcPts val="1800"/>
              </a:spcAft>
              <a:buSzPct val="140000"/>
              <a:buFont typeface="+mj-lt"/>
              <a:buAutoNum type="arabicPeriod"/>
              <a:defRPr sz="1600" baseline="0"/>
            </a:lvl1pPr>
            <a:lvl2pPr>
              <a:defRPr sz="1800"/>
            </a:lvl2pPr>
            <a:lvl3pPr>
              <a:defRPr sz="1600"/>
            </a:lvl3pPr>
            <a:lvl4pPr>
              <a:defRPr sz="1300"/>
            </a:lvl4pPr>
            <a:lvl5pPr>
              <a:defRPr sz="1100"/>
            </a:lvl5pPr>
            <a:lvl6pPr>
              <a:defRPr sz="2000"/>
            </a:lvl6pPr>
            <a:lvl7pPr>
              <a:defRPr sz="2000"/>
            </a:lvl7pPr>
            <a:lvl8pPr>
              <a:defRPr sz="2000"/>
            </a:lvl8pPr>
            <a:lvl9pPr>
              <a:defRPr sz="20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415313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715962"/>
          </a:xfrm>
          <a:prstGeom prst="rect">
            <a:avLst/>
          </a:prstGeom>
        </p:spPr>
        <p:txBody>
          <a:bodyPr/>
          <a:lstStyle>
            <a:lvl1pPr>
              <a:defRPr/>
            </a:lvl1pPr>
          </a:lstStyle>
          <a:p>
            <a:r>
              <a:rPr lang="en-US" dirty="0" smtClean="0"/>
              <a:t>Click to edit Master title style</a:t>
            </a:r>
            <a:br>
              <a:rPr lang="en-US" dirty="0" smtClean="0"/>
            </a:br>
            <a:endParaRPr lang="en-US" dirty="0"/>
          </a:p>
        </p:txBody>
      </p:sp>
      <p:sp>
        <p:nvSpPr>
          <p:cNvPr id="3" name="Footer Placeholder 2"/>
          <p:cNvSpPr>
            <a:spLocks noGrp="1"/>
          </p:cNvSpPr>
          <p:nvPr>
            <p:ph type="ftr" sz="quarter" idx="10"/>
          </p:nvPr>
        </p:nvSpPr>
        <p:spPr>
          <a:xfrm>
            <a:off x="2057400" y="6266827"/>
            <a:ext cx="2438400" cy="365125"/>
          </a:xfrm>
          <a:prstGeom prst="rect">
            <a:avLst/>
          </a:prstGeom>
        </p:spPr>
        <p:txBody>
          <a:bodyPr/>
          <a:lstStyle/>
          <a:p>
            <a:r>
              <a:rPr lang="en-US" dirty="0" smtClean="0"/>
              <a:t>2016 © EPAM Systems, RD Dep.</a:t>
            </a:r>
            <a:endParaRPr lang="en-US" dirty="0"/>
          </a:p>
        </p:txBody>
      </p:sp>
      <p:sp>
        <p:nvSpPr>
          <p:cNvPr id="4" name="Slide Number Placeholder 3"/>
          <p:cNvSpPr>
            <a:spLocks noGrp="1"/>
          </p:cNvSpPr>
          <p:nvPr>
            <p:ph type="sldNum" sz="quarter" idx="11"/>
          </p:nvPr>
        </p:nvSpPr>
        <p:spPr>
          <a:xfrm>
            <a:off x="7696200" y="6248400"/>
            <a:ext cx="990599" cy="365125"/>
          </a:xfrm>
          <a:prstGeom prst="rect">
            <a:avLst/>
          </a:prstGeom>
        </p:spPr>
        <p:txBody>
          <a:bodyPr/>
          <a:lstStyle/>
          <a:p>
            <a:fld id="{36013D82-3B92-4BC6-A819-A7803D760D40}" type="slidenum">
              <a:rPr lang="en-US" smtClean="0"/>
              <a:pPr/>
              <a:t>‹#›</a:t>
            </a:fld>
            <a:endParaRPr lang="en-US" dirty="0"/>
          </a:p>
        </p:txBody>
      </p:sp>
    </p:spTree>
    <p:extLst>
      <p:ext uri="{BB962C8B-B14F-4D97-AF65-F5344CB8AC3E}">
        <p14:creationId xmlns:p14="http://schemas.microsoft.com/office/powerpoint/2010/main" val="361377839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057400" y="6266827"/>
            <a:ext cx="2438400" cy="365125"/>
          </a:xfrm>
          <a:prstGeom prst="rect">
            <a:avLst/>
          </a:prstGeom>
        </p:spPr>
        <p:txBody>
          <a:bodyPr/>
          <a:lstStyle/>
          <a:p>
            <a:r>
              <a:rPr lang="en-US" dirty="0" smtClean="0"/>
              <a:t>2016 © EPAM Systems, RD Dep.</a:t>
            </a:r>
            <a:endParaRPr lang="en-US" dirty="0"/>
          </a:p>
        </p:txBody>
      </p:sp>
      <p:sp>
        <p:nvSpPr>
          <p:cNvPr id="4" name="Slide Number Placeholder 3"/>
          <p:cNvSpPr>
            <a:spLocks noGrp="1"/>
          </p:cNvSpPr>
          <p:nvPr>
            <p:ph type="sldNum" sz="quarter" idx="11"/>
          </p:nvPr>
        </p:nvSpPr>
        <p:spPr>
          <a:xfrm>
            <a:off x="7696200" y="6248400"/>
            <a:ext cx="990599" cy="365125"/>
          </a:xfrm>
          <a:prstGeom prst="rect">
            <a:avLst/>
          </a:prstGeom>
        </p:spPr>
        <p:txBody>
          <a:bodyPr/>
          <a:lstStyle/>
          <a:p>
            <a:fld id="{36013D82-3B92-4BC6-A819-A7803D760D40}" type="slidenum">
              <a:rPr lang="en-US" smtClean="0"/>
              <a:pPr/>
              <a:t>‹#›</a:t>
            </a:fld>
            <a:endParaRPr lang="en-US" dirty="0"/>
          </a:p>
        </p:txBody>
      </p:sp>
    </p:spTree>
    <p:extLst>
      <p:ext uri="{BB962C8B-B14F-4D97-AF65-F5344CB8AC3E}">
        <p14:creationId xmlns:p14="http://schemas.microsoft.com/office/powerpoint/2010/main" val="28428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29612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144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435607"/>
            <a:ext cx="8430768" cy="4572000"/>
          </a:xfrm>
          <a:prstGeom prst="rect">
            <a:avLst/>
          </a:prstGeom>
        </p:spPr>
        <p:txBody>
          <a:bodyPr vert="horz" lIns="91440" tIns="45720" rIns="91440" bIns="45720" rtlCol="0">
            <a:normAutofit/>
          </a:bodyPr>
          <a:lstStyle>
            <a:lvl1pPr marL="0" indent="0">
              <a:lnSpc>
                <a:spcPct val="120000"/>
              </a:lnSpc>
              <a:spcBef>
                <a:spcPts val="0"/>
              </a:spcBef>
              <a:buNone/>
              <a:defRPr sz="1600"/>
            </a:lvl1pPr>
            <a:lvl2pPr>
              <a:defRPr sz="1600"/>
            </a:lvl2pPr>
            <a:lvl3pPr>
              <a:defRPr sz="14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170613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430768" cy="4572000"/>
          </a:xfrm>
          <a:prstGeom prst="rect">
            <a:avLst/>
          </a:prstGeom>
        </p:spPr>
        <p:txBody>
          <a:bodyPr>
            <a:noAutofit/>
          </a:bodyPr>
          <a:lstStyle>
            <a:lvl1pPr marL="457200" indent="-457200">
              <a:lnSpc>
                <a:spcPct val="120000"/>
              </a:lnSpc>
              <a:spcBef>
                <a:spcPts val="0"/>
              </a:spcBef>
              <a:spcAft>
                <a:spcPts val="1800"/>
              </a:spcAft>
              <a:buSzPct val="140000"/>
              <a:buFont typeface="+mj-lt"/>
              <a:buAutoNum type="arabicPeriod"/>
              <a:defRPr sz="1600" baseline="0"/>
            </a:lvl1pPr>
            <a:lvl2pPr>
              <a:defRPr sz="1800"/>
            </a:lvl2pPr>
            <a:lvl3pPr>
              <a:defRPr sz="1600"/>
            </a:lvl3pPr>
            <a:lvl4pPr>
              <a:defRPr sz="1300"/>
            </a:lvl4pPr>
            <a:lvl5pPr>
              <a:defRPr sz="1100"/>
            </a:lvl5pPr>
            <a:lvl6pPr>
              <a:defRPr sz="2000"/>
            </a:lvl6pPr>
            <a:lvl7pPr>
              <a:defRPr sz="2000"/>
            </a:lvl7pPr>
            <a:lvl8pPr>
              <a:defRPr sz="2000"/>
            </a:lvl8pPr>
            <a:lvl9pPr>
              <a:defRPr sz="20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550554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2"/>
            <a:ext cx="8430768"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marL="557784" indent="-210312">
              <a:lnSpc>
                <a:spcPct val="120000"/>
              </a:lnSpc>
              <a:spcBef>
                <a:spcPts val="288"/>
              </a:spcBef>
              <a:buSzPct val="100000"/>
              <a:buFont typeface="Lucida Grande"/>
              <a:buChar char="–"/>
              <a:defRPr sz="1400" baseline="0"/>
            </a:lvl2pPr>
            <a:lvl3pPr marL="859536" indent="-173736">
              <a:lnSpc>
                <a:spcPct val="120000"/>
              </a:lnSpc>
              <a:spcBef>
                <a:spcPts val="264"/>
              </a:spcBef>
              <a:defRPr sz="1400" baseline="0"/>
            </a:lvl3pPr>
            <a:lvl4pPr>
              <a:defRPr sz="1600"/>
            </a:lvl4pPr>
            <a:lvl5pPr>
              <a:defRPr sz="16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088286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3" y="1439862"/>
            <a:ext cx="4343400"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494559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7" name="Text Placeholder 2"/>
          <p:cNvSpPr>
            <a:spLocks noGrp="1"/>
          </p:cNvSpPr>
          <p:nvPr>
            <p:ph idx="1" hasCustomPrompt="1"/>
          </p:nvPr>
        </p:nvSpPr>
        <p:spPr>
          <a:xfrm>
            <a:off x="360363" y="1776415"/>
            <a:ext cx="8329612" cy="4196433"/>
          </a:xfrm>
          <a:prstGeom prst="rect">
            <a:avLst/>
          </a:prstGeom>
        </p:spPr>
        <p:txBody>
          <a:bodyPr vert="horz" lIns="68580" tIns="34290" rIns="68580" bIns="34290" rtlCol="0">
            <a:normAutofit/>
          </a:bodyPr>
          <a:lstStyle>
            <a:lvl1pPr marL="173736" marR="0" indent="-173736" algn="l" defTabSz="3429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6369384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4" name="Straight Connector 3"/>
          <p:cNvCxnSpPr/>
          <p:nvPr userDrawn="1"/>
        </p:nvCxnSpPr>
        <p:spPr>
          <a:xfrm flipV="1">
            <a:off x="3048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userDrawn="1">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cxnSp>
        <p:nvCxnSpPr>
          <p:cNvPr id="6" name="Straight Connector 5"/>
          <p:cNvCxnSpPr/>
          <p:nvPr userDrawn="1"/>
        </p:nvCxnSpPr>
        <p:spPr>
          <a:xfrm flipH="1">
            <a:off x="0" y="371244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81390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Members">
    <p:spTree>
      <p:nvGrpSpPr>
        <p:cNvPr id="1" name=""/>
        <p:cNvGrpSpPr/>
        <p:nvPr/>
      </p:nvGrpSpPr>
      <p:grpSpPr>
        <a:xfrm>
          <a:off x="0" y="0"/>
          <a:ext cx="0" cy="0"/>
          <a:chOff x="0" y="0"/>
          <a:chExt cx="0" cy="0"/>
        </a:xfrm>
      </p:grpSpPr>
      <p:sp>
        <p:nvSpPr>
          <p:cNvPr id="24" name="Text Placeholder 2"/>
          <p:cNvSpPr>
            <a:spLocks noGrp="1"/>
          </p:cNvSpPr>
          <p:nvPr>
            <p:ph type="body" sz="quarter" idx="11" hasCustomPrompt="1"/>
          </p:nvPr>
        </p:nvSpPr>
        <p:spPr>
          <a:xfrm>
            <a:off x="2847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42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28" name="Picture Placeholder 3"/>
          <p:cNvSpPr>
            <a:spLocks noGrp="1"/>
          </p:cNvSpPr>
          <p:nvPr>
            <p:ph type="pic" sz="quarter" idx="18" hasCustomPrompt="1"/>
          </p:nvPr>
        </p:nvSpPr>
        <p:spPr>
          <a:xfrm>
            <a:off x="571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561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156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7" name="Text Placeholder 2"/>
          <p:cNvSpPr>
            <a:spLocks noGrp="1"/>
          </p:cNvSpPr>
          <p:nvPr>
            <p:ph type="body" sz="quarter" idx="23" hasCustomPrompt="1"/>
          </p:nvPr>
        </p:nvSpPr>
        <p:spPr>
          <a:xfrm>
            <a:off x="5133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28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1" name="Text Placeholder 2"/>
          <p:cNvSpPr>
            <a:spLocks noGrp="1"/>
          </p:cNvSpPr>
          <p:nvPr>
            <p:ph type="body" sz="quarter" idx="27" hasCustomPrompt="1"/>
          </p:nvPr>
        </p:nvSpPr>
        <p:spPr>
          <a:xfrm>
            <a:off x="7419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14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4" name="Picture Placeholder 3"/>
          <p:cNvSpPr>
            <a:spLocks noGrp="1"/>
          </p:cNvSpPr>
          <p:nvPr>
            <p:ph type="pic" sz="quarter" idx="30" hasCustomPrompt="1"/>
          </p:nvPr>
        </p:nvSpPr>
        <p:spPr>
          <a:xfrm>
            <a:off x="2857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5143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429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22" name="Straight Connector 21"/>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33" hasCustomPrompt="1"/>
          </p:nvPr>
        </p:nvSpPr>
        <p:spPr>
          <a:xfrm>
            <a:off x="228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7" name="Text Placeholder 2"/>
          <p:cNvSpPr>
            <a:spLocks noGrp="1"/>
          </p:cNvSpPr>
          <p:nvPr>
            <p:ph type="body" sz="quarter" idx="34" hasCustomPrompt="1"/>
          </p:nvPr>
        </p:nvSpPr>
        <p:spPr>
          <a:xfrm>
            <a:off x="2514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9" name="Text Placeholder 2"/>
          <p:cNvSpPr>
            <a:spLocks noGrp="1"/>
          </p:cNvSpPr>
          <p:nvPr>
            <p:ph type="body" sz="quarter" idx="35" hasCustomPrompt="1"/>
          </p:nvPr>
        </p:nvSpPr>
        <p:spPr>
          <a:xfrm>
            <a:off x="4800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30" name="Text Placeholder 2"/>
          <p:cNvSpPr>
            <a:spLocks noGrp="1"/>
          </p:cNvSpPr>
          <p:nvPr>
            <p:ph type="body" sz="quarter" idx="36" hasCustomPrompt="1"/>
          </p:nvPr>
        </p:nvSpPr>
        <p:spPr>
          <a:xfrm>
            <a:off x="7086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Tree>
    <p:extLst>
      <p:ext uri="{BB962C8B-B14F-4D97-AF65-F5344CB8AC3E}">
        <p14:creationId xmlns:p14="http://schemas.microsoft.com/office/powerpoint/2010/main" val="1230947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2"/>
            <a:ext cx="8430768"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marL="557784" indent="-210312">
              <a:lnSpc>
                <a:spcPct val="120000"/>
              </a:lnSpc>
              <a:spcBef>
                <a:spcPts val="288"/>
              </a:spcBef>
              <a:buSzPct val="100000"/>
              <a:buFont typeface="Lucida Grande"/>
              <a:buChar char="–"/>
              <a:defRPr sz="1400" baseline="0"/>
            </a:lvl2pPr>
            <a:lvl3pPr marL="859536" indent="-173736">
              <a:lnSpc>
                <a:spcPct val="120000"/>
              </a:lnSpc>
              <a:spcBef>
                <a:spcPts val="264"/>
              </a:spcBef>
              <a:defRPr sz="1400" baseline="0"/>
            </a:lvl3pPr>
            <a:lvl4pPr>
              <a:defRPr sz="1600"/>
            </a:lvl4pPr>
            <a:lvl5pPr>
              <a:defRPr sz="16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38069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7" name="Rectangle 16"/>
          <p:cNvSpPr/>
          <p:nvPr userDrawn="1"/>
        </p:nvSpPr>
        <p:spPr>
          <a:xfrm>
            <a:off x="0" y="939800"/>
            <a:ext cx="9144000" cy="371168"/>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Oval 18"/>
          <p:cNvSpPr/>
          <p:nvPr userDrawn="1"/>
        </p:nvSpPr>
        <p:spPr>
          <a:xfrm>
            <a:off x="910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Arial Black"/>
                <a:ea typeface="+mn-ea"/>
                <a:cs typeface="Arial Black"/>
              </a:rPr>
              <a:t>1</a:t>
            </a:r>
            <a:endParaRPr kumimoji="0" lang="en-US" sz="2000" b="0" i="0" u="none" strike="noStrike" kern="1200" cap="none" spc="0" normalizeH="0" baseline="0" noProof="0" dirty="0">
              <a:ln>
                <a:noFill/>
              </a:ln>
              <a:solidFill>
                <a:prstClr val="white"/>
              </a:solidFill>
              <a:effectLst/>
              <a:uLnTx/>
              <a:uFillTx/>
              <a:latin typeface="Arial Black"/>
              <a:ea typeface="+mn-ea"/>
              <a:cs typeface="Arial Black"/>
            </a:endParaRPr>
          </a:p>
        </p:txBody>
      </p:sp>
      <p:sp>
        <p:nvSpPr>
          <p:cNvPr id="21" name="Oval 20"/>
          <p:cNvSpPr/>
          <p:nvPr userDrawn="1"/>
        </p:nvSpPr>
        <p:spPr>
          <a:xfrm>
            <a:off x="3196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white"/>
                </a:solidFill>
                <a:effectLst/>
                <a:uLnTx/>
                <a:uFillTx/>
                <a:latin typeface="Arial Black"/>
                <a:ea typeface="+mn-ea"/>
                <a:cs typeface="Arial Black"/>
              </a:rPr>
              <a:t>2</a:t>
            </a:r>
            <a:endParaRPr kumimoji="0" lang="en-US" sz="2000" b="1" i="0" u="none" strike="noStrike" kern="1200" cap="none" spc="0" normalizeH="0" baseline="0" noProof="0" dirty="0">
              <a:ln>
                <a:noFill/>
              </a:ln>
              <a:solidFill>
                <a:prstClr val="white"/>
              </a:solidFill>
              <a:effectLst/>
              <a:uLnTx/>
              <a:uFillTx/>
              <a:latin typeface="Arial Black"/>
              <a:ea typeface="+mn-ea"/>
              <a:cs typeface="Arial Black"/>
            </a:endParaRPr>
          </a:p>
        </p:txBody>
      </p:sp>
      <p:sp>
        <p:nvSpPr>
          <p:cNvPr id="22" name="Oval 21"/>
          <p:cNvSpPr/>
          <p:nvPr userDrawn="1"/>
        </p:nvSpPr>
        <p:spPr>
          <a:xfrm>
            <a:off x="7768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white"/>
                </a:solidFill>
                <a:effectLst/>
                <a:uLnTx/>
                <a:uFillTx/>
                <a:latin typeface="Arial Black"/>
                <a:ea typeface="+mn-ea"/>
                <a:cs typeface="Arial Black"/>
              </a:rPr>
              <a:t>4</a:t>
            </a:r>
            <a:endParaRPr kumimoji="0" lang="en-US" sz="2000" b="1" i="0" u="none" strike="noStrike" kern="1200" cap="none" spc="0" normalizeH="0" baseline="0" noProof="0" dirty="0">
              <a:ln>
                <a:noFill/>
              </a:ln>
              <a:solidFill>
                <a:prstClr val="white"/>
              </a:solidFill>
              <a:effectLst/>
              <a:uLnTx/>
              <a:uFillTx/>
              <a:latin typeface="Arial Black"/>
              <a:ea typeface="+mn-ea"/>
              <a:cs typeface="Arial Black"/>
            </a:endParaRPr>
          </a:p>
        </p:txBody>
      </p:sp>
      <p:sp>
        <p:nvSpPr>
          <p:cNvPr id="24" name="Oval 23"/>
          <p:cNvSpPr/>
          <p:nvPr userDrawn="1"/>
        </p:nvSpPr>
        <p:spPr>
          <a:xfrm>
            <a:off x="5482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white"/>
                </a:solidFill>
                <a:effectLst/>
                <a:uLnTx/>
                <a:uFillTx/>
                <a:latin typeface="Arial Black"/>
                <a:ea typeface="+mn-ea"/>
                <a:cs typeface="Arial Black"/>
              </a:rPr>
              <a:t>3</a:t>
            </a:r>
            <a:endParaRPr kumimoji="0" lang="en-US" sz="2000" b="1" i="0" u="none" strike="noStrike" kern="1200" cap="none" spc="0" normalizeH="0" baseline="0" noProof="0" dirty="0">
              <a:ln>
                <a:noFill/>
              </a:ln>
              <a:solidFill>
                <a:prstClr val="white"/>
              </a:solidFill>
              <a:effectLst/>
              <a:uLnTx/>
              <a:uFillTx/>
              <a:latin typeface="Arial Black"/>
              <a:ea typeface="+mn-ea"/>
              <a:cs typeface="Arial Black"/>
            </a:endParaRPr>
          </a:p>
        </p:txBody>
      </p:sp>
      <p:cxnSp>
        <p:nvCxnSpPr>
          <p:cNvPr id="9" name="Straight Connector 8"/>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1" name="Text Placeholder 2"/>
          <p:cNvSpPr>
            <a:spLocks noGrp="1"/>
          </p:cNvSpPr>
          <p:nvPr>
            <p:ph type="body" sz="quarter" idx="33" hasCustomPrompt="1"/>
          </p:nvPr>
        </p:nvSpPr>
        <p:spPr>
          <a:xfrm>
            <a:off x="228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2" name="Text Placeholder 2"/>
          <p:cNvSpPr>
            <a:spLocks noGrp="1"/>
          </p:cNvSpPr>
          <p:nvPr>
            <p:ph type="body" sz="quarter" idx="34" hasCustomPrompt="1"/>
          </p:nvPr>
        </p:nvSpPr>
        <p:spPr>
          <a:xfrm>
            <a:off x="2514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4" name="Text Placeholder 2"/>
          <p:cNvSpPr>
            <a:spLocks noGrp="1"/>
          </p:cNvSpPr>
          <p:nvPr>
            <p:ph type="body" sz="quarter" idx="35" hasCustomPrompt="1"/>
          </p:nvPr>
        </p:nvSpPr>
        <p:spPr>
          <a:xfrm>
            <a:off x="4800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5" name="Text Placeholder 2"/>
          <p:cNvSpPr>
            <a:spLocks noGrp="1"/>
          </p:cNvSpPr>
          <p:nvPr>
            <p:ph type="body" sz="quarter" idx="36" hasCustomPrompt="1"/>
          </p:nvPr>
        </p:nvSpPr>
        <p:spPr>
          <a:xfrm>
            <a:off x="7086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6" name="Text Placeholder 2"/>
          <p:cNvSpPr>
            <a:spLocks noGrp="1"/>
          </p:cNvSpPr>
          <p:nvPr>
            <p:ph type="body" sz="quarter" idx="37" hasCustomPrompt="1"/>
          </p:nvPr>
        </p:nvSpPr>
        <p:spPr>
          <a:xfrm>
            <a:off x="228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7" name="Text Placeholder 2"/>
          <p:cNvSpPr>
            <a:spLocks noGrp="1"/>
          </p:cNvSpPr>
          <p:nvPr>
            <p:ph type="body" sz="quarter" idx="38" hasCustomPrompt="1"/>
          </p:nvPr>
        </p:nvSpPr>
        <p:spPr>
          <a:xfrm>
            <a:off x="2514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8" name="Text Placeholder 2"/>
          <p:cNvSpPr>
            <a:spLocks noGrp="1"/>
          </p:cNvSpPr>
          <p:nvPr>
            <p:ph type="body" sz="quarter" idx="39" hasCustomPrompt="1"/>
          </p:nvPr>
        </p:nvSpPr>
        <p:spPr>
          <a:xfrm>
            <a:off x="4800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9" name="Text Placeholder 2"/>
          <p:cNvSpPr>
            <a:spLocks noGrp="1"/>
          </p:cNvSpPr>
          <p:nvPr>
            <p:ph type="body" sz="quarter" idx="40" hasCustomPrompt="1"/>
          </p:nvPr>
        </p:nvSpPr>
        <p:spPr>
          <a:xfrm>
            <a:off x="7086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Tree>
    <p:extLst>
      <p:ext uri="{BB962C8B-B14F-4D97-AF65-F5344CB8AC3E}">
        <p14:creationId xmlns:p14="http://schemas.microsoft.com/office/powerpoint/2010/main" val="42589013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Rectangle 2"/>
          <p:cNvSpPr/>
          <p:nvPr userDrawn="1"/>
        </p:nvSpPr>
        <p:spPr>
          <a:xfrm>
            <a:off x="1" y="926332"/>
            <a:ext cx="778669" cy="55760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C2D9"/>
              </a:solidFill>
              <a:effectLst/>
              <a:uLnTx/>
              <a:uFillTx/>
              <a:latin typeface="Trebuchet MS"/>
              <a:ea typeface="+mn-ea"/>
              <a:cs typeface="+mn-cs"/>
            </a:endParaRPr>
          </a:p>
        </p:txBody>
      </p:sp>
      <p:sp>
        <p:nvSpPr>
          <p:cNvPr id="4" name="Oval 3"/>
          <p:cNvSpPr/>
          <p:nvPr userDrawn="1"/>
        </p:nvSpPr>
        <p:spPr>
          <a:xfrm>
            <a:off x="575866" y="3477648"/>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Black"/>
                <a:ea typeface="+mn-ea"/>
                <a:cs typeface="Arial Black"/>
              </a:rPr>
              <a:t>2</a:t>
            </a:r>
          </a:p>
        </p:txBody>
      </p:sp>
      <p:cxnSp>
        <p:nvCxnSpPr>
          <p:cNvPr id="6" name="Straight Connector 5"/>
          <p:cNvCxnSpPr/>
          <p:nvPr userDrawn="1"/>
        </p:nvCxnSpPr>
        <p:spPr>
          <a:xfrm flipH="1">
            <a:off x="0" y="4633576"/>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575866" y="1630376"/>
            <a:ext cx="411480" cy="411480"/>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Black"/>
                <a:ea typeface="+mn-ea"/>
                <a:cs typeface="Arial Black"/>
              </a:rPr>
              <a:t>1</a:t>
            </a:r>
          </a:p>
        </p:txBody>
      </p:sp>
      <p:cxnSp>
        <p:nvCxnSpPr>
          <p:cNvPr id="8" name="Straight Connector 7"/>
          <p:cNvCxnSpPr/>
          <p:nvPr userDrawn="1"/>
        </p:nvCxnSpPr>
        <p:spPr>
          <a:xfrm flipH="1">
            <a:off x="0" y="2786304"/>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575866" y="5324921"/>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Black"/>
                <a:ea typeface="+mn-ea"/>
                <a:cs typeface="Arial Black"/>
              </a:rPr>
              <a:t>3</a:t>
            </a:r>
          </a:p>
        </p:txBody>
      </p:sp>
      <p:sp>
        <p:nvSpPr>
          <p:cNvPr id="10" name="Text Placeholder 9"/>
          <p:cNvSpPr>
            <a:spLocks noGrp="1"/>
          </p:cNvSpPr>
          <p:nvPr>
            <p:ph type="body" sz="quarter" idx="23" hasCustomPrompt="1"/>
          </p:nvPr>
        </p:nvSpPr>
        <p:spPr>
          <a:xfrm>
            <a:off x="1117600" y="14224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12" name="Content Placeholder 11"/>
          <p:cNvSpPr>
            <a:spLocks noGrp="1"/>
          </p:cNvSpPr>
          <p:nvPr>
            <p:ph sz="quarter" idx="24" hasCustomPrompt="1"/>
          </p:nvPr>
        </p:nvSpPr>
        <p:spPr>
          <a:xfrm>
            <a:off x="3086100" y="12065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19" name="Text Placeholder 9"/>
          <p:cNvSpPr>
            <a:spLocks noGrp="1"/>
          </p:cNvSpPr>
          <p:nvPr>
            <p:ph type="body" sz="quarter" idx="25" hasCustomPrompt="1"/>
          </p:nvPr>
        </p:nvSpPr>
        <p:spPr>
          <a:xfrm>
            <a:off x="1117600" y="32385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0" name="Content Placeholder 11"/>
          <p:cNvSpPr>
            <a:spLocks noGrp="1"/>
          </p:cNvSpPr>
          <p:nvPr>
            <p:ph sz="quarter" idx="26" hasCustomPrompt="1"/>
          </p:nvPr>
        </p:nvSpPr>
        <p:spPr>
          <a:xfrm>
            <a:off x="3086100" y="30226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1" name="Text Placeholder 9"/>
          <p:cNvSpPr>
            <a:spLocks noGrp="1"/>
          </p:cNvSpPr>
          <p:nvPr>
            <p:ph type="body" sz="quarter" idx="27" hasCustomPrompt="1"/>
          </p:nvPr>
        </p:nvSpPr>
        <p:spPr>
          <a:xfrm>
            <a:off x="1117600" y="50800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2" name="Content Placeholder 11"/>
          <p:cNvSpPr>
            <a:spLocks noGrp="1"/>
          </p:cNvSpPr>
          <p:nvPr>
            <p:ph sz="quarter" idx="28" hasCustomPrompt="1"/>
          </p:nvPr>
        </p:nvSpPr>
        <p:spPr>
          <a:xfrm>
            <a:off x="3086100" y="48641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66027819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9144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3" name="Title Placeholder 1"/>
          <p:cNvSpPr>
            <a:spLocks noGrp="1"/>
          </p:cNvSpPr>
          <p:nvPr>
            <p:ph type="title" hasCustomPrompt="1"/>
          </p:nvPr>
        </p:nvSpPr>
        <p:spPr>
          <a:xfrm>
            <a:off x="1808738" y="119512"/>
            <a:ext cx="6457956" cy="724866"/>
          </a:xfrm>
          <a:prstGeom prst="rect">
            <a:avLst/>
          </a:prstGeom>
        </p:spPr>
        <p:txBody>
          <a:bodyPr vert="horz" lIns="91440" tIns="0" rIns="91440" bIns="4572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328466"/>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943717"/>
            <a:ext cx="0" cy="559849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777866" y="1761513"/>
            <a:ext cx="3931920" cy="3657600"/>
          </a:xfrm>
          <a:prstGeom prst="rect">
            <a:avLst/>
          </a:prstGeom>
        </p:spPr>
        <p:txBody>
          <a:bodyPr vert="horz" lIns="91440" tIns="45720" rIns="91440" bIns="45720" rtlCol="0">
            <a:noAutofit/>
          </a:bodyPr>
          <a:lstStyle>
            <a:lvl1pPr marL="173038" indent="-173038">
              <a:lnSpc>
                <a:spcPts val="1600"/>
              </a:lnSpc>
              <a:spcBef>
                <a:spcPts val="0"/>
              </a:spcBef>
              <a:spcAft>
                <a:spcPts val="1300"/>
              </a:spcAft>
              <a:buClr>
                <a:srgbClr val="2FC2D9"/>
              </a:buClr>
              <a:buFont typeface="Arial"/>
              <a:buChar char="•"/>
              <a:defRPr sz="1600" baseline="0">
                <a:solidFill>
                  <a:schemeClr val="tx1"/>
                </a:solidFill>
              </a:defRPr>
            </a:lvl1pPr>
            <a:lvl2pPr>
              <a:defRPr sz="1600"/>
            </a:lvl2pPr>
            <a:lvl3pPr>
              <a:defRPr sz="14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6" y="1761513"/>
            <a:ext cx="3931920" cy="3657600"/>
          </a:xfrm>
          <a:prstGeom prst="rect">
            <a:avLst/>
          </a:prstGeom>
        </p:spPr>
        <p:txBody>
          <a:bodyPr tIns="45720">
            <a:noAutofit/>
          </a:bodyPr>
          <a:lstStyle>
            <a:lvl1pPr marL="0" indent="0">
              <a:lnSpc>
                <a:spcPct val="110000"/>
              </a:lnSpc>
              <a:spcBef>
                <a:spcPts val="0"/>
              </a:spcBef>
              <a:spcAft>
                <a:spcPts val="1300"/>
              </a:spcAft>
              <a:buNone/>
              <a:defRPr sz="1600"/>
            </a:lvl1pPr>
            <a:lvl2pPr>
              <a:defRPr sz="1300"/>
            </a:lvl2pPr>
            <a:lvl3pPr>
              <a:defRPr sz="1300"/>
            </a:lvl3pPr>
            <a:lvl4pPr>
              <a:defRPr sz="1300"/>
            </a:lvl4pPr>
            <a:lvl5pPr>
              <a:defRPr sz="13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endParaRPr lang="en-US" dirty="0"/>
          </a:p>
        </p:txBody>
      </p:sp>
      <p:sp>
        <p:nvSpPr>
          <p:cNvPr id="4" name="Picture Placeholder 3"/>
          <p:cNvSpPr>
            <a:spLocks noGrp="1"/>
          </p:cNvSpPr>
          <p:nvPr>
            <p:ph type="pic" sz="quarter" idx="13" hasCustomPrompt="1"/>
          </p:nvPr>
        </p:nvSpPr>
        <p:spPr>
          <a:xfrm>
            <a:off x="400004" y="256310"/>
            <a:ext cx="1135543" cy="482600"/>
          </a:xfrm>
          <a:prstGeom prst="rect">
            <a:avLst/>
          </a:prstGeom>
        </p:spPr>
        <p:txBody>
          <a:bodyPr>
            <a:normAutofit/>
          </a:bodyPr>
          <a:lstStyle>
            <a:lvl1pPr marL="0" indent="0">
              <a:buNone/>
              <a:defRPr sz="12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
        <p:nvSpPr>
          <p:cNvPr id="20" name="Text Placeholder 2"/>
          <p:cNvSpPr>
            <a:spLocks noGrp="1"/>
          </p:cNvSpPr>
          <p:nvPr>
            <p:ph type="body" sz="quarter" idx="16" hasCustomPrompt="1"/>
          </p:nvPr>
        </p:nvSpPr>
        <p:spPr>
          <a:xfrm>
            <a:off x="48250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678786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6858000"/>
          </a:xfrm>
          <a:prstGeom prst="rect">
            <a:avLst/>
          </a:prstGeom>
        </p:spPr>
        <p:txBody>
          <a:bodyPr anchor="ctr"/>
          <a:lstStyle>
            <a:lvl1pPr marL="0" indent="0" algn="ctr">
              <a:buNone/>
              <a:defRPr/>
            </a:lvl1pPr>
          </a:lstStyle>
          <a:p>
            <a:pPr lvl="0"/>
            <a:r>
              <a:rPr lang="en-US" dirty="0" smtClean="0"/>
              <a:t>Insert Case Study Image</a:t>
            </a:r>
          </a:p>
        </p:txBody>
      </p:sp>
      <p:sp>
        <p:nvSpPr>
          <p:cNvPr id="9" name="Rectangle 8"/>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8" name="Title 1"/>
          <p:cNvSpPr>
            <a:spLocks noGrp="1"/>
          </p:cNvSpPr>
          <p:nvPr>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Tree>
    <p:extLst>
      <p:ext uri="{BB962C8B-B14F-4D97-AF65-F5344CB8AC3E}">
        <p14:creationId xmlns:p14="http://schemas.microsoft.com/office/powerpoint/2010/main" val="2959171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4" name="Picture Placeholder 23"/>
          <p:cNvSpPr>
            <a:spLocks noGrp="1"/>
          </p:cNvSpPr>
          <p:nvPr>
            <p:ph type="pic" sz="quarter" idx="17" hasCustomPrompt="1"/>
          </p:nvPr>
        </p:nvSpPr>
        <p:spPr>
          <a:xfrm>
            <a:off x="0" y="0"/>
            <a:ext cx="9144000" cy="6858000"/>
          </a:xfrm>
          <a:prstGeom prst="rect">
            <a:avLst/>
          </a:prstGeom>
        </p:spPr>
        <p:txBody>
          <a:bodyPr vert="horz" anchor="ctr" anchorCtr="0"/>
          <a:lstStyle>
            <a:lvl1pPr marL="0" indent="0" algn="ctr">
              <a:buNone/>
              <a:defRPr baseline="0"/>
            </a:lvl1pPr>
          </a:lstStyle>
          <a:p>
            <a:r>
              <a:rPr lang="en-US" dirty="0" smtClean="0"/>
              <a:t>CASE STUDY IMAGERY</a:t>
            </a:r>
            <a:endParaRPr lang="en-US" dirty="0"/>
          </a:p>
        </p:txBody>
      </p:sp>
      <p:sp>
        <p:nvSpPr>
          <p:cNvPr id="11" name="Rectangle 10"/>
          <p:cNvSpPr/>
          <p:nvPr/>
        </p:nvSpPr>
        <p:spPr>
          <a:xfrm>
            <a:off x="6488844" y="0"/>
            <a:ext cx="2655156" cy="6858000"/>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21" name="Text Placeholder 2"/>
          <p:cNvSpPr>
            <a:spLocks noGrp="1"/>
          </p:cNvSpPr>
          <p:nvPr>
            <p:ph type="body" sz="quarter" idx="16" hasCustomPrompt="1"/>
          </p:nvPr>
        </p:nvSpPr>
        <p:spPr>
          <a:xfrm>
            <a:off x="6780848" y="939062"/>
            <a:ext cx="2044896"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baseline="0">
                <a:solidFill>
                  <a:schemeClr val="bg1"/>
                </a:solidFill>
                <a:latin typeface="Arial Black"/>
                <a:cs typeface="Arial Black"/>
              </a:defRPr>
            </a:lvl1pPr>
          </a:lstStyle>
          <a:p>
            <a:pPr lvl="0"/>
            <a:r>
              <a:rPr lang="en-US" dirty="0" smtClean="0"/>
              <a:t>SUBTITLE GOES HERE</a:t>
            </a:r>
            <a:endParaRPr lang="en-US" dirty="0"/>
          </a:p>
        </p:txBody>
      </p:sp>
      <p:sp>
        <p:nvSpPr>
          <p:cNvPr id="12" name="Content Placeholder 10"/>
          <p:cNvSpPr txBox="1">
            <a:spLocks/>
          </p:cNvSpPr>
          <p:nvPr/>
        </p:nvSpPr>
        <p:spPr>
          <a:xfrm>
            <a:off x="6683021" y="1422399"/>
            <a:ext cx="2286000" cy="43578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736" marR="0" lvl="0" indent="-173736" algn="l" defTabSz="457200" rtl="0" eaLnBrk="1" fontAlgn="auto" latinLnBrk="0" hangingPunct="1">
              <a:lnSpc>
                <a:spcPct val="120000"/>
              </a:lnSpc>
              <a:spcBef>
                <a:spcPts val="0"/>
              </a:spcBef>
              <a:spcAft>
                <a:spcPts val="1000"/>
              </a:spcAft>
              <a:buClr>
                <a:srgbClr val="39C2D7"/>
              </a:buClr>
              <a:buSzTx/>
              <a:buFont typeface="Arial"/>
              <a:buChar char="•"/>
              <a:tabLst/>
              <a:defRPr/>
            </a:pPr>
            <a:r>
              <a:rPr kumimoji="0" lang="en-US" sz="1400" b="0" i="0" u="none" strike="noStrike" kern="1200" cap="none" spc="0" normalizeH="0" baseline="0" noProof="0" dirty="0" smtClean="0">
                <a:ln>
                  <a:noFill/>
                </a:ln>
                <a:solidFill>
                  <a:srgbClr val="444444"/>
                </a:solidFill>
                <a:effectLst/>
                <a:uLnTx/>
                <a:uFillTx/>
                <a:latin typeface="Trebuchet MS"/>
                <a:ea typeface="ＭＳ Ｐゴシック" pitchFamily="34" charset="-128"/>
                <a:cs typeface="Trebuchet MS"/>
              </a:rPr>
              <a:t>Lorem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ipsum</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dolor sit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amet</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minum</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consec</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tetur</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adipiscing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elit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endPar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endParaRPr>
          </a:p>
          <a:p>
            <a:pPr marL="173736" marR="0" lvl="0" indent="-173736" algn="l" defTabSz="457200" rtl="0" eaLnBrk="1" fontAlgn="auto" latinLnBrk="0" hangingPunct="1">
              <a:lnSpc>
                <a:spcPct val="120000"/>
              </a:lnSpc>
              <a:spcBef>
                <a:spcPts val="0"/>
              </a:spcBef>
              <a:spcAft>
                <a:spcPts val="1000"/>
              </a:spcAft>
              <a:buClr>
                <a:srgbClr val="39C2D7"/>
              </a:buClr>
              <a:buSzTx/>
              <a:buFont typeface="Arial"/>
              <a:buChar char="•"/>
              <a:tabLst/>
              <a:defRPr/>
            </a:pP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Mauris</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sit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amet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enim</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eget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odio</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lorem</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venenatis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egestas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Donec</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vitae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molestie</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enim</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endPar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endParaRPr>
          </a:p>
          <a:p>
            <a:pPr marL="173736" marR="0" lvl="0" indent="-173736" algn="l" defTabSz="457200" rtl="0" eaLnBrk="1" fontAlgn="auto" latinLnBrk="0" hangingPunct="1">
              <a:lnSpc>
                <a:spcPct val="120000"/>
              </a:lnSpc>
              <a:spcBef>
                <a:spcPts val="0"/>
              </a:spcBef>
              <a:spcAft>
                <a:spcPts val="1000"/>
              </a:spcAft>
              <a:buClr>
                <a:srgbClr val="39C2D7"/>
              </a:buClr>
              <a:buSzTx/>
              <a:buFont typeface="Arial"/>
              <a:buChar char="•"/>
              <a:tabLst/>
              <a:defRPr/>
            </a:pPr>
            <a:r>
              <a:rPr kumimoji="0" lang="en-US" sz="1400" b="0" i="0" u="none" strike="noStrike" kern="1200" cap="none" spc="0" normalizeH="0" baseline="0" noProof="0" dirty="0" err="1" smtClean="0">
                <a:ln>
                  <a:noFill/>
                </a:ln>
                <a:solidFill>
                  <a:srgbClr val="444444"/>
                </a:solidFill>
                <a:effectLst/>
                <a:uLnTx/>
                <a:uFillTx/>
                <a:latin typeface="Trebuchet MS"/>
                <a:ea typeface="+mn-ea"/>
                <a:cs typeface="Trebuchet MS"/>
              </a:rPr>
              <a:t>Aenean</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id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mauris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adipiscing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accumsan</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iaculis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urna</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sit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amet</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facilisis</a:t>
            </a:r>
            <a:r>
              <a:rPr kumimoji="0" lang="en-US" sz="1400" b="0" i="0" u="none" strike="noStrike" kern="1200" cap="none" spc="0" normalizeH="0" baseline="0" noProof="0" dirty="0">
                <a:ln>
                  <a:noFill/>
                </a:ln>
                <a:solidFill>
                  <a:srgbClr val="444444"/>
                </a:solidFill>
                <a:effectLst/>
                <a:uLnTx/>
                <a:uFillTx/>
                <a:latin typeface="Trebuchet MS"/>
                <a:ea typeface="+mn-ea"/>
                <a:cs typeface="Trebuchet MS"/>
              </a:rPr>
              <a:t> </a:t>
            </a:r>
            <a:r>
              <a:rPr kumimoji="0" lang="en-US" sz="1400" b="0" i="0" u="none" strike="noStrike" kern="1200" cap="none" spc="0" normalizeH="0" baseline="0" noProof="0" dirty="0" err="1">
                <a:ln>
                  <a:noFill/>
                </a:ln>
                <a:solidFill>
                  <a:srgbClr val="444444"/>
                </a:solidFill>
                <a:effectLst/>
                <a:uLnTx/>
                <a:uFillTx/>
                <a:latin typeface="Trebuchet MS"/>
                <a:ea typeface="+mn-ea"/>
                <a:cs typeface="Trebuchet MS"/>
              </a:rPr>
              <a:t>velit</a:t>
            </a:r>
            <a:r>
              <a:rPr kumimoji="0" lang="en-US" sz="1400" b="0" i="0" u="none" strike="noStrike" kern="1200" cap="none" spc="0" normalizeH="0" baseline="0" noProof="0" dirty="0" smtClean="0">
                <a:ln>
                  <a:noFill/>
                </a:ln>
                <a:solidFill>
                  <a:srgbClr val="444444"/>
                </a:solidFill>
                <a:effectLst/>
                <a:uLnTx/>
                <a:uFillTx/>
                <a:latin typeface="Trebuchet MS"/>
                <a:ea typeface="+mn-ea"/>
                <a:cs typeface="Trebuchet MS"/>
              </a:rPr>
              <a:t>.</a:t>
            </a:r>
            <a:endParaRPr kumimoji="0" lang="en-US" sz="1400" b="0" i="0" u="none" strike="noStrike" kern="1200" cap="none" spc="0" normalizeH="0" baseline="0" noProof="0" dirty="0">
              <a:ln>
                <a:noFill/>
              </a:ln>
              <a:solidFill>
                <a:srgbClr val="444444"/>
              </a:solidFill>
              <a:effectLst/>
              <a:uLnTx/>
              <a:uFillTx/>
              <a:latin typeface="Trebuchet MS"/>
              <a:ea typeface="+mn-ea"/>
              <a:cs typeface="Trebuchet MS"/>
            </a:endParaRPr>
          </a:p>
        </p:txBody>
      </p:sp>
      <p:cxnSp>
        <p:nvCxnSpPr>
          <p:cNvPr id="14" name="Straight Connector 13"/>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userDrawn="1">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
        <p:nvSpPr>
          <p:cNvPr id="9" name="Picture Placeholder 3"/>
          <p:cNvSpPr>
            <a:spLocks noGrp="1"/>
          </p:cNvSpPr>
          <p:nvPr>
            <p:ph type="pic" sz="quarter" idx="13" hasCustomPrompt="1"/>
          </p:nvPr>
        </p:nvSpPr>
        <p:spPr>
          <a:xfrm>
            <a:off x="6683021" y="200557"/>
            <a:ext cx="1135543" cy="455167"/>
          </a:xfrm>
          <a:prstGeom prst="rect">
            <a:avLst/>
          </a:prstGeom>
        </p:spPr>
        <p:txBody>
          <a:bodyPr>
            <a:normAutofit/>
          </a:bodyPr>
          <a:lstStyle>
            <a:lvl1pPr marL="0" indent="0">
              <a:buNone/>
              <a:defRPr sz="1200" baseline="0"/>
            </a:lvl1pPr>
          </a:lstStyle>
          <a:p>
            <a:r>
              <a:rPr lang="en-US" dirty="0" smtClean="0"/>
              <a:t>Insert logo</a:t>
            </a:r>
            <a:endParaRPr lang="en-US" dirty="0"/>
          </a:p>
        </p:txBody>
      </p:sp>
    </p:spTree>
    <p:extLst>
      <p:ext uri="{BB962C8B-B14F-4D97-AF65-F5344CB8AC3E}">
        <p14:creationId xmlns:p14="http://schemas.microsoft.com/office/powerpoint/2010/main" val="176031608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mn-cs"/>
            </a:endParaRPr>
          </a:p>
        </p:txBody>
      </p:sp>
      <p:sp>
        <p:nvSpPr>
          <p:cNvPr id="12" name="Picture Placeholder 5"/>
          <p:cNvSpPr>
            <a:spLocks noGrp="1"/>
          </p:cNvSpPr>
          <p:nvPr>
            <p:ph type="pic" sz="quarter" idx="10" hasCustomPrompt="1"/>
          </p:nvPr>
        </p:nvSpPr>
        <p:spPr>
          <a:xfrm>
            <a:off x="0" y="0"/>
            <a:ext cx="9144000" cy="6858000"/>
          </a:xfrm>
          <a:prstGeom prst="rect">
            <a:avLst/>
          </a:prstGeom>
        </p:spPr>
        <p:txBody>
          <a:bodyPr anchor="t"/>
          <a:lstStyle>
            <a:lvl1pPr marL="0" indent="0" algn="ctr">
              <a:buNone/>
              <a:defRPr/>
            </a:lvl1pPr>
          </a:lstStyle>
          <a:p>
            <a:pPr lvl="0"/>
            <a:r>
              <a:rPr lang="en-US" dirty="0" smtClean="0"/>
              <a:t>Insert Image</a:t>
            </a:r>
          </a:p>
        </p:txBody>
      </p:sp>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39C2D7"/>
              </a:buClr>
              <a:buSzTx/>
              <a:buFont typeface="Arial"/>
              <a:buNone/>
              <a:tabLst/>
              <a:defRPr/>
            </a:pPr>
            <a:endParaRPr kumimoji="0" lang="en-US" sz="2000" b="0" i="0" u="none" strike="noStrike" kern="1200" cap="none" spc="0" normalizeH="0" baseline="0" noProof="0" dirty="0">
              <a:ln>
                <a:noFill/>
              </a:ln>
              <a:solidFill>
                <a:srgbClr val="464547"/>
              </a:solidFill>
              <a:effectLst/>
              <a:uLnTx/>
              <a:uFillTx/>
              <a:latin typeface="Trebuchet MS"/>
              <a:ea typeface="+mn-ea"/>
            </a:endParaRPr>
          </a:p>
        </p:txBody>
      </p:sp>
      <p:sp>
        <p:nvSpPr>
          <p:cNvPr id="17"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8"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0"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21"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2884176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39C2D7"/>
              </a:buClr>
              <a:buSzTx/>
              <a:buFont typeface="Arial"/>
              <a:buNone/>
              <a:tabLst/>
              <a:defRPr/>
            </a:pPr>
            <a:endParaRPr kumimoji="0" lang="en-US" sz="2000" b="0" i="0" u="none" strike="noStrike" kern="1200" cap="none" spc="0" normalizeH="0" baseline="0" noProof="0" dirty="0">
              <a:ln>
                <a:noFill/>
              </a:ln>
              <a:solidFill>
                <a:srgbClr val="464547"/>
              </a:solidFill>
              <a:effectLst/>
              <a:uLnTx/>
              <a:uFillTx/>
              <a:latin typeface="Trebuchet MS"/>
              <a:ea typeface="+mn-ea"/>
            </a:endParaRPr>
          </a:p>
        </p:txBody>
      </p:sp>
      <p:sp>
        <p:nvSpPr>
          <p:cNvPr id="10"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1"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14"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16"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300226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6" name="Text Placeholder 2"/>
          <p:cNvSpPr>
            <a:spLocks noGrp="1"/>
          </p:cNvSpPr>
          <p:nvPr>
            <p:ph idx="1" hasCustomPrompt="1"/>
          </p:nvPr>
        </p:nvSpPr>
        <p:spPr>
          <a:xfrm>
            <a:off x="626531" y="3197413"/>
            <a:ext cx="7574494" cy="2921872"/>
          </a:xfrm>
          <a:prstGeom prst="rect">
            <a:avLst/>
          </a:prstGeom>
        </p:spPr>
        <p:txBody>
          <a:bodyPr vert="horz" lIns="91440" tIns="45720" rIns="91440" bIns="45720" rtlCol="0">
            <a:noAutofit/>
          </a:bodyPr>
          <a:lstStyle>
            <a:lvl1pPr marL="0" indent="0">
              <a:lnSpc>
                <a:spcPct val="85000"/>
              </a:lnSpc>
              <a:spcBef>
                <a:spcPts val="0"/>
              </a:spcBef>
              <a:buFontTx/>
              <a:buNone/>
              <a:defRPr sz="38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smtClean="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1694733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extLst/>
          </p:nvPr>
        </p:nvGraphicFramePr>
        <p:xfrm>
          <a:off x="-1" y="935107"/>
          <a:ext cx="9144000" cy="5530349"/>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62760">
                <a:tc>
                  <a:txBody>
                    <a:bodyPr/>
                    <a:lstStyle/>
                    <a:p>
                      <a:pPr algn="ctr"/>
                      <a:r>
                        <a:rPr lang="en-US" sz="1200" b="1" i="0" dirty="0" smtClean="0">
                          <a:solidFill>
                            <a:schemeClr val="bg1"/>
                          </a:solidFill>
                          <a:latin typeface="Trebuchet MS"/>
                          <a:cs typeface="Trebuchet MS"/>
                        </a:rPr>
                        <a:t>M1</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M2</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M3</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M4</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M5</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M6</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M7</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M8</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M9</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M10</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167589">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9061440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361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3" y="1439862"/>
            <a:ext cx="4343400"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8151712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68580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2075577"/>
            <a:ext cx="6910388" cy="470898"/>
          </a:xfrm>
          <a:prstGeom prst="rect">
            <a:avLst/>
          </a:prstGeom>
        </p:spPr>
        <p:txBody>
          <a:bodyPr>
            <a:spAutoFit/>
          </a:bodyPr>
          <a:lstStyle>
            <a:lvl1pPr marL="0" indent="0">
              <a:lnSpc>
                <a:spcPct val="80000"/>
              </a:lnSpc>
              <a:spcBef>
                <a:spcPts val="0"/>
              </a:spcBef>
              <a:buNone/>
              <a:defRPr sz="3075"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7" y="4453468"/>
            <a:ext cx="6488113" cy="300082"/>
          </a:xfrm>
          <a:prstGeom prst="rect">
            <a:avLst/>
          </a:prstGeom>
        </p:spPr>
        <p:txBody>
          <a:bodyPr>
            <a:spAutoFit/>
          </a:bodyPr>
          <a:lstStyle>
            <a:lvl1pPr marL="0" indent="0">
              <a:lnSpc>
                <a:spcPct val="100000"/>
              </a:lnSpc>
              <a:spcBef>
                <a:spcPts val="0"/>
              </a:spcBef>
              <a:buFontTx/>
              <a:buNone/>
              <a:defRPr sz="135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5459485"/>
            <a:ext cx="3649662" cy="373063"/>
          </a:xfrm>
          <a:prstGeom prst="rect">
            <a:avLst/>
          </a:prstGeom>
        </p:spPr>
        <p:txBody>
          <a:bodyPr>
            <a:normAutofit/>
          </a:bodyPr>
          <a:lstStyle>
            <a:lvl1pPr marL="0" indent="0">
              <a:buNone/>
              <a:defRPr sz="135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3044142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5393"/>
            <a:ext cx="6898105" cy="6898104"/>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2" y="-15393"/>
            <a:ext cx="2338293" cy="6898104"/>
          </a:xfrm>
          <a:prstGeom prst="rect">
            <a:avLst/>
          </a:prstGeom>
        </p:spPr>
      </p:pic>
      <p:sp>
        <p:nvSpPr>
          <p:cNvPr id="7" name="Text Placeholder 12"/>
          <p:cNvSpPr>
            <a:spLocks noGrp="1"/>
          </p:cNvSpPr>
          <p:nvPr>
            <p:ph type="body" sz="quarter" idx="13" hasCustomPrompt="1"/>
          </p:nvPr>
        </p:nvSpPr>
        <p:spPr>
          <a:xfrm>
            <a:off x="872405" y="5263636"/>
            <a:ext cx="5012270"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5" y="4525827"/>
            <a:ext cx="3688189"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5" y="3826604"/>
            <a:ext cx="5286384"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5" y="3328611"/>
            <a:ext cx="6488113" cy="923331"/>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39C2D7"/>
              </a:buClr>
              <a:buSzTx/>
              <a:buFont typeface="Arial"/>
              <a:buNone/>
              <a:tabLst/>
              <a:defRPr/>
            </a:pPr>
            <a:endParaRPr kumimoji="0" lang="en-US" sz="1500" b="0" i="0" u="none" strike="noStrike" kern="1200" cap="none" spc="0" normalizeH="0" baseline="0" noProof="0" dirty="0">
              <a:ln>
                <a:noFill/>
              </a:ln>
              <a:solidFill>
                <a:srgbClr val="464547"/>
              </a:solidFill>
              <a:effectLst/>
              <a:uLnTx/>
              <a:uFillTx/>
              <a:latin typeface="Trebuchet MS"/>
              <a:ea typeface="+mn-ea"/>
            </a:endParaRPr>
          </a:p>
        </p:txBody>
      </p:sp>
      <p:sp>
        <p:nvSpPr>
          <p:cNvPr id="15" name="Text Placeholder 14"/>
          <p:cNvSpPr>
            <a:spLocks noGrp="1"/>
          </p:cNvSpPr>
          <p:nvPr>
            <p:ph type="body" sz="quarter" idx="14" hasCustomPrompt="1"/>
          </p:nvPr>
        </p:nvSpPr>
        <p:spPr>
          <a:xfrm>
            <a:off x="866629" y="3276170"/>
            <a:ext cx="3727752"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8840095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189582114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9487177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52702170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438656"/>
            <a:ext cx="8339328" cy="451104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250979804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7" name="Text Placeholder 2"/>
          <p:cNvSpPr>
            <a:spLocks noGrp="1"/>
          </p:cNvSpPr>
          <p:nvPr>
            <p:ph idx="1" hasCustomPrompt="1"/>
          </p:nvPr>
        </p:nvSpPr>
        <p:spPr>
          <a:xfrm>
            <a:off x="360363" y="1776415"/>
            <a:ext cx="8329612" cy="4196433"/>
          </a:xfrm>
          <a:prstGeom prst="rect">
            <a:avLst/>
          </a:prstGeom>
        </p:spPr>
        <p:txBody>
          <a:bodyPr vert="horz" lIns="68580" tIns="34290" rIns="68580" bIns="34290" rtlCol="0">
            <a:normAutofit/>
          </a:bodyPr>
          <a:lstStyle>
            <a:lvl1pPr marL="173736" marR="0" indent="-173736" algn="l" defTabSz="3429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87591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4" name="Straight Connector 3"/>
          <p:cNvCxnSpPr/>
          <p:nvPr userDrawn="1"/>
        </p:nvCxnSpPr>
        <p:spPr>
          <a:xfrm flipV="1">
            <a:off x="3048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userDrawn="1">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cxnSp>
        <p:nvCxnSpPr>
          <p:cNvPr id="6" name="Straight Connector 5"/>
          <p:cNvCxnSpPr/>
          <p:nvPr userDrawn="1"/>
        </p:nvCxnSpPr>
        <p:spPr>
          <a:xfrm flipH="1">
            <a:off x="0" y="371244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956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Members">
    <p:spTree>
      <p:nvGrpSpPr>
        <p:cNvPr id="1" name=""/>
        <p:cNvGrpSpPr/>
        <p:nvPr/>
      </p:nvGrpSpPr>
      <p:grpSpPr>
        <a:xfrm>
          <a:off x="0" y="0"/>
          <a:ext cx="0" cy="0"/>
          <a:chOff x="0" y="0"/>
          <a:chExt cx="0" cy="0"/>
        </a:xfrm>
      </p:grpSpPr>
      <p:sp>
        <p:nvSpPr>
          <p:cNvPr id="24" name="Text Placeholder 2"/>
          <p:cNvSpPr>
            <a:spLocks noGrp="1"/>
          </p:cNvSpPr>
          <p:nvPr>
            <p:ph type="body" sz="quarter" idx="11" hasCustomPrompt="1"/>
          </p:nvPr>
        </p:nvSpPr>
        <p:spPr>
          <a:xfrm>
            <a:off x="2847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42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28" name="Picture Placeholder 3"/>
          <p:cNvSpPr>
            <a:spLocks noGrp="1"/>
          </p:cNvSpPr>
          <p:nvPr>
            <p:ph type="pic" sz="quarter" idx="18" hasCustomPrompt="1"/>
          </p:nvPr>
        </p:nvSpPr>
        <p:spPr>
          <a:xfrm>
            <a:off x="571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561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156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7" name="Text Placeholder 2"/>
          <p:cNvSpPr>
            <a:spLocks noGrp="1"/>
          </p:cNvSpPr>
          <p:nvPr>
            <p:ph type="body" sz="quarter" idx="23" hasCustomPrompt="1"/>
          </p:nvPr>
        </p:nvSpPr>
        <p:spPr>
          <a:xfrm>
            <a:off x="5133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28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1" name="Text Placeholder 2"/>
          <p:cNvSpPr>
            <a:spLocks noGrp="1"/>
          </p:cNvSpPr>
          <p:nvPr>
            <p:ph type="body" sz="quarter" idx="27" hasCustomPrompt="1"/>
          </p:nvPr>
        </p:nvSpPr>
        <p:spPr>
          <a:xfrm>
            <a:off x="7419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14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4" name="Picture Placeholder 3"/>
          <p:cNvSpPr>
            <a:spLocks noGrp="1"/>
          </p:cNvSpPr>
          <p:nvPr>
            <p:ph type="pic" sz="quarter" idx="30" hasCustomPrompt="1"/>
          </p:nvPr>
        </p:nvSpPr>
        <p:spPr>
          <a:xfrm>
            <a:off x="2857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5143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429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22" name="Straight Connector 21"/>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33" hasCustomPrompt="1"/>
          </p:nvPr>
        </p:nvSpPr>
        <p:spPr>
          <a:xfrm>
            <a:off x="228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7" name="Text Placeholder 2"/>
          <p:cNvSpPr>
            <a:spLocks noGrp="1"/>
          </p:cNvSpPr>
          <p:nvPr>
            <p:ph type="body" sz="quarter" idx="34" hasCustomPrompt="1"/>
          </p:nvPr>
        </p:nvSpPr>
        <p:spPr>
          <a:xfrm>
            <a:off x="2514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9" name="Text Placeholder 2"/>
          <p:cNvSpPr>
            <a:spLocks noGrp="1"/>
          </p:cNvSpPr>
          <p:nvPr>
            <p:ph type="body" sz="quarter" idx="35" hasCustomPrompt="1"/>
          </p:nvPr>
        </p:nvSpPr>
        <p:spPr>
          <a:xfrm>
            <a:off x="4800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30" name="Text Placeholder 2"/>
          <p:cNvSpPr>
            <a:spLocks noGrp="1"/>
          </p:cNvSpPr>
          <p:nvPr>
            <p:ph type="body" sz="quarter" idx="36" hasCustomPrompt="1"/>
          </p:nvPr>
        </p:nvSpPr>
        <p:spPr>
          <a:xfrm>
            <a:off x="7086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Tree>
    <p:extLst>
      <p:ext uri="{BB962C8B-B14F-4D97-AF65-F5344CB8AC3E}">
        <p14:creationId xmlns:p14="http://schemas.microsoft.com/office/powerpoint/2010/main" val="421662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7" name="Rectangle 16"/>
          <p:cNvSpPr/>
          <p:nvPr userDrawn="1"/>
        </p:nvSpPr>
        <p:spPr>
          <a:xfrm>
            <a:off x="0" y="939800"/>
            <a:ext cx="9144000" cy="371168"/>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Oval 18"/>
          <p:cNvSpPr/>
          <p:nvPr userDrawn="1"/>
        </p:nvSpPr>
        <p:spPr>
          <a:xfrm>
            <a:off x="910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Arial Black"/>
                <a:ea typeface="+mn-ea"/>
                <a:cs typeface="Arial Black"/>
              </a:rPr>
              <a:t>1</a:t>
            </a:r>
            <a:endParaRPr kumimoji="0" lang="en-US" sz="2000" b="0" i="0" u="none" strike="noStrike" kern="1200" cap="none" spc="0" normalizeH="0" baseline="0" noProof="0" dirty="0">
              <a:ln>
                <a:noFill/>
              </a:ln>
              <a:solidFill>
                <a:prstClr val="white"/>
              </a:solidFill>
              <a:effectLst/>
              <a:uLnTx/>
              <a:uFillTx/>
              <a:latin typeface="Arial Black"/>
              <a:ea typeface="+mn-ea"/>
              <a:cs typeface="Arial Black"/>
            </a:endParaRPr>
          </a:p>
        </p:txBody>
      </p:sp>
      <p:sp>
        <p:nvSpPr>
          <p:cNvPr id="21" name="Oval 20"/>
          <p:cNvSpPr/>
          <p:nvPr userDrawn="1"/>
        </p:nvSpPr>
        <p:spPr>
          <a:xfrm>
            <a:off x="3196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white"/>
                </a:solidFill>
                <a:effectLst/>
                <a:uLnTx/>
                <a:uFillTx/>
                <a:latin typeface="Arial Black"/>
                <a:ea typeface="+mn-ea"/>
                <a:cs typeface="Arial Black"/>
              </a:rPr>
              <a:t>2</a:t>
            </a:r>
            <a:endParaRPr kumimoji="0" lang="en-US" sz="2000" b="1" i="0" u="none" strike="noStrike" kern="1200" cap="none" spc="0" normalizeH="0" baseline="0" noProof="0" dirty="0">
              <a:ln>
                <a:noFill/>
              </a:ln>
              <a:solidFill>
                <a:prstClr val="white"/>
              </a:solidFill>
              <a:effectLst/>
              <a:uLnTx/>
              <a:uFillTx/>
              <a:latin typeface="Arial Black"/>
              <a:ea typeface="+mn-ea"/>
              <a:cs typeface="Arial Black"/>
            </a:endParaRPr>
          </a:p>
        </p:txBody>
      </p:sp>
      <p:sp>
        <p:nvSpPr>
          <p:cNvPr id="22" name="Oval 21"/>
          <p:cNvSpPr/>
          <p:nvPr userDrawn="1"/>
        </p:nvSpPr>
        <p:spPr>
          <a:xfrm>
            <a:off x="7768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white"/>
                </a:solidFill>
                <a:effectLst/>
                <a:uLnTx/>
                <a:uFillTx/>
                <a:latin typeface="Arial Black"/>
                <a:ea typeface="+mn-ea"/>
                <a:cs typeface="Arial Black"/>
              </a:rPr>
              <a:t>4</a:t>
            </a:r>
            <a:endParaRPr kumimoji="0" lang="en-US" sz="2000" b="1" i="0" u="none" strike="noStrike" kern="1200" cap="none" spc="0" normalizeH="0" baseline="0" noProof="0" dirty="0">
              <a:ln>
                <a:noFill/>
              </a:ln>
              <a:solidFill>
                <a:prstClr val="white"/>
              </a:solidFill>
              <a:effectLst/>
              <a:uLnTx/>
              <a:uFillTx/>
              <a:latin typeface="Arial Black"/>
              <a:ea typeface="+mn-ea"/>
              <a:cs typeface="Arial Black"/>
            </a:endParaRPr>
          </a:p>
        </p:txBody>
      </p:sp>
      <p:sp>
        <p:nvSpPr>
          <p:cNvPr id="24" name="Oval 23"/>
          <p:cNvSpPr/>
          <p:nvPr userDrawn="1"/>
        </p:nvSpPr>
        <p:spPr>
          <a:xfrm>
            <a:off x="5482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white"/>
                </a:solidFill>
                <a:effectLst/>
                <a:uLnTx/>
                <a:uFillTx/>
                <a:latin typeface="Arial Black"/>
                <a:ea typeface="+mn-ea"/>
                <a:cs typeface="Arial Black"/>
              </a:rPr>
              <a:t>3</a:t>
            </a:r>
            <a:endParaRPr kumimoji="0" lang="en-US" sz="2000" b="1" i="0" u="none" strike="noStrike" kern="1200" cap="none" spc="0" normalizeH="0" baseline="0" noProof="0" dirty="0">
              <a:ln>
                <a:noFill/>
              </a:ln>
              <a:solidFill>
                <a:prstClr val="white"/>
              </a:solidFill>
              <a:effectLst/>
              <a:uLnTx/>
              <a:uFillTx/>
              <a:latin typeface="Arial Black"/>
              <a:ea typeface="+mn-ea"/>
              <a:cs typeface="Arial Black"/>
            </a:endParaRPr>
          </a:p>
        </p:txBody>
      </p:sp>
      <p:cxnSp>
        <p:nvCxnSpPr>
          <p:cNvPr id="9" name="Straight Connector 8"/>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1" name="Text Placeholder 2"/>
          <p:cNvSpPr>
            <a:spLocks noGrp="1"/>
          </p:cNvSpPr>
          <p:nvPr>
            <p:ph type="body" sz="quarter" idx="33" hasCustomPrompt="1"/>
          </p:nvPr>
        </p:nvSpPr>
        <p:spPr>
          <a:xfrm>
            <a:off x="228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2" name="Text Placeholder 2"/>
          <p:cNvSpPr>
            <a:spLocks noGrp="1"/>
          </p:cNvSpPr>
          <p:nvPr>
            <p:ph type="body" sz="quarter" idx="34" hasCustomPrompt="1"/>
          </p:nvPr>
        </p:nvSpPr>
        <p:spPr>
          <a:xfrm>
            <a:off x="2514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4" name="Text Placeholder 2"/>
          <p:cNvSpPr>
            <a:spLocks noGrp="1"/>
          </p:cNvSpPr>
          <p:nvPr>
            <p:ph type="body" sz="quarter" idx="35" hasCustomPrompt="1"/>
          </p:nvPr>
        </p:nvSpPr>
        <p:spPr>
          <a:xfrm>
            <a:off x="4800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5" name="Text Placeholder 2"/>
          <p:cNvSpPr>
            <a:spLocks noGrp="1"/>
          </p:cNvSpPr>
          <p:nvPr>
            <p:ph type="body" sz="quarter" idx="36" hasCustomPrompt="1"/>
          </p:nvPr>
        </p:nvSpPr>
        <p:spPr>
          <a:xfrm>
            <a:off x="7086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6" name="Text Placeholder 2"/>
          <p:cNvSpPr>
            <a:spLocks noGrp="1"/>
          </p:cNvSpPr>
          <p:nvPr>
            <p:ph type="body" sz="quarter" idx="37" hasCustomPrompt="1"/>
          </p:nvPr>
        </p:nvSpPr>
        <p:spPr>
          <a:xfrm>
            <a:off x="228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7" name="Text Placeholder 2"/>
          <p:cNvSpPr>
            <a:spLocks noGrp="1"/>
          </p:cNvSpPr>
          <p:nvPr>
            <p:ph type="body" sz="quarter" idx="38" hasCustomPrompt="1"/>
          </p:nvPr>
        </p:nvSpPr>
        <p:spPr>
          <a:xfrm>
            <a:off x="2514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8" name="Text Placeholder 2"/>
          <p:cNvSpPr>
            <a:spLocks noGrp="1"/>
          </p:cNvSpPr>
          <p:nvPr>
            <p:ph type="body" sz="quarter" idx="39" hasCustomPrompt="1"/>
          </p:nvPr>
        </p:nvSpPr>
        <p:spPr>
          <a:xfrm>
            <a:off x="4800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9" name="Text Placeholder 2"/>
          <p:cNvSpPr>
            <a:spLocks noGrp="1"/>
          </p:cNvSpPr>
          <p:nvPr>
            <p:ph type="body" sz="quarter" idx="40" hasCustomPrompt="1"/>
          </p:nvPr>
        </p:nvSpPr>
        <p:spPr>
          <a:xfrm>
            <a:off x="7086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Tree>
    <p:extLst>
      <p:ext uri="{BB962C8B-B14F-4D97-AF65-F5344CB8AC3E}">
        <p14:creationId xmlns:p14="http://schemas.microsoft.com/office/powerpoint/2010/main" val="62764194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1.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3" name="TextBox 12"/>
          <p:cNvSpPr txBox="1"/>
          <p:nvPr/>
        </p:nvSpPr>
        <p:spPr>
          <a:xfrm>
            <a:off x="7281115" y="6560477"/>
            <a:ext cx="149352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C0EDAD-27A0-9447-9004-E733B36B95C3}" type="slidenum">
              <a:rPr kumimoji="0" lang="en-US" sz="1000" b="0" i="0" u="none" strike="noStrike" kern="1200" cap="none" spc="0" normalizeH="0" baseline="0" noProof="0" smtClean="0">
                <a:ln>
                  <a:noFill/>
                </a:ln>
                <a:solidFill>
                  <a:srgbClr val="CCCCCC"/>
                </a:solidFill>
                <a:effectLst/>
                <a:uLnTx/>
                <a:uFillTx/>
                <a:latin typeface="Trebuchet MS"/>
                <a:ea typeface="+mn-ea"/>
                <a:cs typeface="Trebuchet M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CCCCCC"/>
              </a:solidFill>
              <a:effectLst/>
              <a:uLnTx/>
              <a:uFillTx/>
              <a:latin typeface="Trebuchet MS"/>
              <a:ea typeface="+mn-ea"/>
              <a:cs typeface="Trebuchet MS"/>
            </a:endParaRPr>
          </a:p>
        </p:txBody>
      </p:sp>
      <p:sp>
        <p:nvSpPr>
          <p:cNvPr id="38" name="TextBox 37"/>
          <p:cNvSpPr txBox="1"/>
          <p:nvPr userDrawn="1"/>
        </p:nvSpPr>
        <p:spPr>
          <a:xfrm>
            <a:off x="1172210" y="6564320"/>
            <a:ext cx="23164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20" normalizeH="0" baseline="0" noProof="0" dirty="0" smtClean="0">
                <a:ln>
                  <a:noFill/>
                </a:ln>
                <a:solidFill>
                  <a:srgbClr val="CCCCCC"/>
                </a:solidFill>
                <a:effectLst/>
                <a:uLnTx/>
                <a:uFillTx/>
                <a:latin typeface="Trebuchet MS"/>
                <a:ea typeface="+mn-ea"/>
                <a:cs typeface="Trebuchet MS"/>
              </a:rPr>
              <a:t>CONFIDENTIAL</a:t>
            </a:r>
            <a:endParaRPr kumimoji="0" lang="en-US" sz="800" b="0" i="0" u="none" strike="noStrike" kern="0" cap="none" spc="20" normalizeH="0" baseline="0" noProof="0" dirty="0">
              <a:ln>
                <a:noFill/>
              </a:ln>
              <a:solidFill>
                <a:srgbClr val="CCCCCC"/>
              </a:solidFill>
              <a:effectLst/>
              <a:uLnTx/>
              <a:uFillTx/>
              <a:latin typeface="Trebuchet MS"/>
              <a:ea typeface="+mn-ea"/>
              <a:cs typeface="Trebuchet MS"/>
            </a:endParaRPr>
          </a:p>
        </p:txBody>
      </p:sp>
      <p:cxnSp>
        <p:nvCxnSpPr>
          <p:cNvPr id="7" name="Straight Connector 6"/>
          <p:cNvCxnSpPr/>
          <p:nvPr userDrawn="1"/>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descr="logo_footer.png"/>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381545711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650" r:id="rId29"/>
    <p:sldLayoutId id="2147483677" r:id="rId30"/>
    <p:sldLayoutId id="2147483678" r:id="rId31"/>
  </p:sldLayoutIdLst>
  <p:timing>
    <p:tnLst>
      <p:par>
        <p:cTn id="1" dur="indefinite" restart="never" nodeType="tmRoot"/>
      </p:par>
    </p:tnLst>
  </p:timing>
  <p:hf sldNum="0" hdr="0" dt="0"/>
  <p:txStyles>
    <p:titleStyle>
      <a:lvl1pPr algn="l" defTabSz="457200" rtl="0" eaLnBrk="1" latinLnBrk="0" hangingPunct="1">
        <a:spcBef>
          <a:spcPct val="0"/>
        </a:spcBef>
        <a:buNone/>
        <a:defRPr sz="2600" kern="1200" cap="all"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3" name="TextBox 12"/>
          <p:cNvSpPr txBox="1"/>
          <p:nvPr/>
        </p:nvSpPr>
        <p:spPr>
          <a:xfrm>
            <a:off x="7281115" y="6560477"/>
            <a:ext cx="149352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C0EDAD-27A0-9447-9004-E733B36B95C3}" type="slidenum">
              <a:rPr kumimoji="0" lang="en-US" sz="1000" b="0" i="0" u="none" strike="noStrike" kern="1200" cap="none" spc="0" normalizeH="0" baseline="0" noProof="0" smtClean="0">
                <a:ln>
                  <a:noFill/>
                </a:ln>
                <a:solidFill>
                  <a:srgbClr val="CCCCCC"/>
                </a:solidFill>
                <a:effectLst/>
                <a:uLnTx/>
                <a:uFillTx/>
                <a:latin typeface="Trebuchet MS"/>
                <a:ea typeface="+mn-ea"/>
                <a:cs typeface="Trebuchet M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CCCCCC"/>
              </a:solidFill>
              <a:effectLst/>
              <a:uLnTx/>
              <a:uFillTx/>
              <a:latin typeface="Trebuchet MS"/>
              <a:ea typeface="+mn-ea"/>
              <a:cs typeface="Trebuchet MS"/>
            </a:endParaRPr>
          </a:p>
        </p:txBody>
      </p:sp>
      <p:sp>
        <p:nvSpPr>
          <p:cNvPr id="38" name="TextBox 37"/>
          <p:cNvSpPr txBox="1"/>
          <p:nvPr userDrawn="1"/>
        </p:nvSpPr>
        <p:spPr>
          <a:xfrm>
            <a:off x="1172210" y="6564320"/>
            <a:ext cx="23164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20" normalizeH="0" baseline="0" noProof="0" dirty="0" smtClean="0">
                <a:ln>
                  <a:noFill/>
                </a:ln>
                <a:solidFill>
                  <a:srgbClr val="CCCCCC"/>
                </a:solidFill>
                <a:effectLst/>
                <a:uLnTx/>
                <a:uFillTx/>
                <a:latin typeface="Trebuchet MS"/>
                <a:ea typeface="+mn-ea"/>
                <a:cs typeface="Trebuchet MS"/>
              </a:rPr>
              <a:t>CONFIDENTIAL</a:t>
            </a:r>
            <a:endParaRPr kumimoji="0" lang="en-US" sz="800" b="0" i="0" u="none" strike="noStrike" kern="0" cap="none" spc="20" normalizeH="0" baseline="0" noProof="0" dirty="0">
              <a:ln>
                <a:noFill/>
              </a:ln>
              <a:solidFill>
                <a:srgbClr val="CCCCCC"/>
              </a:solidFill>
              <a:effectLst/>
              <a:uLnTx/>
              <a:uFillTx/>
              <a:latin typeface="Trebuchet MS"/>
              <a:ea typeface="+mn-ea"/>
              <a:cs typeface="Trebuchet MS"/>
            </a:endParaRPr>
          </a:p>
        </p:txBody>
      </p:sp>
      <p:cxnSp>
        <p:nvCxnSpPr>
          <p:cNvPr id="7" name="Straight Connector 6"/>
          <p:cNvCxnSpPr/>
          <p:nvPr userDrawn="1"/>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descr="logo_footer.png"/>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374900263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iming>
    <p:tnLst>
      <p:par>
        <p:cTn id="1" dur="indefinite" restart="never" nodeType="tmRoot"/>
      </p:par>
    </p:tnLst>
  </p:timing>
  <p:hf sldNum="0" hdr="0" dt="0"/>
  <p:txStyles>
    <p:titleStyle>
      <a:lvl1pPr algn="l" defTabSz="457200" rtl="0" eaLnBrk="1" latinLnBrk="0" hangingPunct="1">
        <a:spcBef>
          <a:spcPct val="0"/>
        </a:spcBef>
        <a:buNone/>
        <a:defRPr sz="2600" kern="1200" cap="all"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6.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p:cNvPicPr>
            <a:picLocks noChangeAspect="1"/>
          </p:cNvPicPr>
          <p:nvPr/>
        </p:nvPicPr>
        <p:blipFill rotWithShape="1">
          <a:blip r:embed="rId2">
            <a:extLst>
              <a:ext uri="{28A0092B-C50C-407E-A947-70E740481C1C}">
                <a14:useLocalDpi xmlns:a14="http://schemas.microsoft.com/office/drawing/2010/main" val="0"/>
              </a:ext>
            </a:extLst>
          </a:blip>
          <a:srcRect r="11459"/>
          <a:stretch/>
        </p:blipFill>
        <p:spPr>
          <a:xfrm flipH="1">
            <a:off x="0" y="-2"/>
            <a:ext cx="9144000" cy="6858002"/>
          </a:xfrm>
          <a:prstGeom prst="rect">
            <a:avLst/>
          </a:prstGeom>
        </p:spPr>
      </p:pic>
      <p:sp>
        <p:nvSpPr>
          <p:cNvPr id="2" name="Subtitle 1"/>
          <p:cNvSpPr>
            <a:spLocks noGrp="1"/>
          </p:cNvSpPr>
          <p:nvPr>
            <p:ph type="subTitle" idx="1"/>
          </p:nvPr>
        </p:nvSpPr>
        <p:spPr/>
        <p:txBody>
          <a:bodyPr/>
          <a:lstStyle/>
          <a:p>
            <a:r>
              <a:rPr dirty="0">
                <a:solidFill>
                  <a:schemeClr val="bg1"/>
                </a:solidFill>
              </a:rPr>
              <a:t>Introduction to Data </a:t>
            </a:r>
            <a:r>
              <a:rPr dirty="0" smtClean="0">
                <a:solidFill>
                  <a:schemeClr val="bg1"/>
                </a:solidFill>
              </a:rPr>
              <a:t>Warehousing</a:t>
            </a:r>
            <a:endParaRPr dirty="0">
              <a:solidFill>
                <a:schemeClr val="bg1"/>
              </a:solidFill>
            </a:endParaRPr>
          </a:p>
        </p:txBody>
      </p:sp>
      <p:sp>
        <p:nvSpPr>
          <p:cNvPr id="3" name="Title 2"/>
          <p:cNvSpPr>
            <a:spLocks noGrp="1"/>
          </p:cNvSpPr>
          <p:nvPr>
            <p:ph type="title"/>
          </p:nvPr>
        </p:nvSpPr>
        <p:spPr/>
        <p:txBody>
          <a:bodyPr/>
          <a:lstStyle/>
          <a:p>
            <a:r>
              <a:rPr dirty="0" smtClean="0">
                <a:solidFill>
                  <a:schemeClr val="bg1"/>
                </a:solidFill>
              </a:rPr>
              <a:t>Introduction to data warehousing</a:t>
            </a:r>
            <a:endParaRPr lang="en-US" dirty="0">
              <a:solidFill>
                <a:schemeClr val="bg1"/>
              </a:solidFill>
            </a:endParaRPr>
          </a:p>
        </p:txBody>
      </p:sp>
      <p:sp>
        <p:nvSpPr>
          <p:cNvPr id="4" name="Text Placeholder 3"/>
          <p:cNvSpPr>
            <a:spLocks noGrp="1"/>
          </p:cNvSpPr>
          <p:nvPr>
            <p:ph type="body" sz="quarter" idx="14"/>
          </p:nvPr>
        </p:nvSpPr>
        <p:spPr/>
        <p:txBody>
          <a:bodyPr/>
          <a:lstStyle/>
          <a:p>
            <a:r>
              <a:rPr dirty="0" smtClean="0">
                <a:solidFill>
                  <a:schemeClr val="bg1"/>
                </a:solidFill>
              </a:rPr>
              <a:t>Elias Nema</a:t>
            </a:r>
            <a:endParaRPr dirty="0" smtClean="0">
              <a:solidFill>
                <a:schemeClr val="bg1"/>
              </a:solidFill>
            </a:endParaRPr>
          </a:p>
          <a:p>
            <a:r>
              <a:rPr dirty="0" smtClean="0">
                <a:solidFill>
                  <a:schemeClr val="bg1"/>
                </a:solidFill>
              </a:rPr>
              <a:t>Lead Software Engineer</a:t>
            </a:r>
          </a:p>
          <a:p>
            <a:r>
              <a:rPr dirty="0" smtClean="0">
                <a:solidFill>
                  <a:schemeClr val="bg1"/>
                </a:solidFill>
              </a:rPr>
              <a:t>Elias_Nema@epam.com</a:t>
            </a:r>
            <a:endParaRPr lang="en-US" dirty="0">
              <a:solidFill>
                <a:schemeClr val="bg1"/>
              </a:solidFill>
            </a:endParaRPr>
          </a:p>
        </p:txBody>
      </p:sp>
      <p:sp>
        <p:nvSpPr>
          <p:cNvPr id="6" name="Text Placeholder 5"/>
          <p:cNvSpPr>
            <a:spLocks noGrp="1"/>
          </p:cNvSpPr>
          <p:nvPr>
            <p:ph type="body" sz="quarter" idx="17"/>
          </p:nvPr>
        </p:nvSpPr>
        <p:spPr>
          <a:xfrm>
            <a:off x="1828800" y="685800"/>
            <a:ext cx="2286000" cy="533400"/>
          </a:xfrm>
        </p:spPr>
        <p:txBody>
          <a:bodyPr/>
          <a:lstStyle/>
          <a:p>
            <a:r>
              <a:rPr lang="en-US" dirty="0" smtClean="0"/>
              <a:t>MTN.BI.07</a:t>
            </a:r>
            <a:endParaRPr lang="en-US" dirty="0"/>
          </a:p>
        </p:txBody>
      </p:sp>
    </p:spTree>
    <p:extLst>
      <p:ext uri="{BB962C8B-B14F-4D97-AF65-F5344CB8AC3E}">
        <p14:creationId xmlns:p14="http://schemas.microsoft.com/office/powerpoint/2010/main" val="2720914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3"/>
          </p:nvPr>
        </p:nvSpPr>
        <p:spPr/>
        <p:txBody>
          <a:bodyPr/>
          <a:lstStyle/>
          <a:p>
            <a:r>
              <a:rPr lang="en-US" dirty="0" smtClean="0"/>
              <a:t>2016 © EPAM Systems, RD Dep.</a:t>
            </a:r>
            <a:endParaRPr lang="en-US" dirty="0"/>
          </a:p>
        </p:txBody>
      </p:sp>
      <p:sp>
        <p:nvSpPr>
          <p:cNvPr id="3" name="Slide Number Placeholder 2"/>
          <p:cNvSpPr>
            <a:spLocks noGrp="1"/>
          </p:cNvSpPr>
          <p:nvPr>
            <p:ph type="sldNum" sz="quarter" idx="24"/>
          </p:nvPr>
        </p:nvSpPr>
        <p:spPr/>
        <p:txBody>
          <a:bodyPr/>
          <a:lstStyle/>
          <a:p>
            <a:fld id="{36013D82-3B92-4BC6-A819-A7803D760D40}" type="slidenum">
              <a:rPr lang="en-US" smtClean="0"/>
              <a:pPr/>
              <a:t>10</a:t>
            </a:fld>
            <a:endParaRPr lang="en-US" dirty="0"/>
          </a:p>
        </p:txBody>
      </p:sp>
      <p:sp>
        <p:nvSpPr>
          <p:cNvPr id="4" name="Title 3"/>
          <p:cNvSpPr>
            <a:spLocks noGrp="1"/>
          </p:cNvSpPr>
          <p:nvPr>
            <p:ph type="title"/>
          </p:nvPr>
        </p:nvSpPr>
        <p:spPr/>
        <p:txBody>
          <a:bodyPr/>
          <a:lstStyle/>
          <a:p>
            <a:r>
              <a:rPr smtClean="0"/>
              <a:t>60s</a:t>
            </a:r>
            <a:endParaRPr lang="en-US" dirty="0"/>
          </a:p>
        </p:txBody>
      </p:sp>
      <p:pic>
        <p:nvPicPr>
          <p:cNvPr id="6" name="Содержимое 5" descr="1960s_montage.jpg"/>
          <p:cNvPicPr>
            <a:picLocks noGrp="1" noChangeAspect="1"/>
          </p:cNvPicPr>
          <p:nvPr>
            <p:ph idx="1"/>
          </p:nvPr>
        </p:nvPicPr>
        <p:blipFill>
          <a:blip r:embed="rId2"/>
          <a:stretch>
            <a:fillRect/>
          </a:stretch>
        </p:blipFill>
        <p:spPr>
          <a:xfrm>
            <a:off x="2175310" y="1143000"/>
            <a:ext cx="4793381" cy="4706754"/>
          </a:xfrm>
        </p:spPr>
      </p:pic>
    </p:spTree>
    <p:extLst>
      <p:ext uri="{BB962C8B-B14F-4D97-AF65-F5344CB8AC3E}">
        <p14:creationId xmlns:p14="http://schemas.microsoft.com/office/powerpoint/2010/main" val="582205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11</a:t>
            </a:fld>
            <a:endParaRPr lang="en-US" dirty="0"/>
          </a:p>
        </p:txBody>
      </p:sp>
      <p:sp>
        <p:nvSpPr>
          <p:cNvPr id="4" name="Заголовок 3"/>
          <p:cNvSpPr>
            <a:spLocks noGrp="1"/>
          </p:cNvSpPr>
          <p:nvPr>
            <p:ph type="title"/>
          </p:nvPr>
        </p:nvSpPr>
        <p:spPr/>
        <p:txBody>
          <a:bodyPr/>
          <a:lstStyle/>
          <a:p>
            <a:r>
              <a:rPr smtClean="0"/>
              <a:t>But what was happening in the computing world?</a:t>
            </a:r>
            <a:endParaRPr lang="en-US" dirty="0"/>
          </a:p>
        </p:txBody>
      </p:sp>
      <p:sp>
        <p:nvSpPr>
          <p:cNvPr id="5" name="Содержимое 4"/>
          <p:cNvSpPr>
            <a:spLocks noGrp="1"/>
          </p:cNvSpPr>
          <p:nvPr>
            <p:ph idx="1"/>
          </p:nvPr>
        </p:nvSpPr>
        <p:spPr/>
        <p:txBody>
          <a:bodyPr/>
          <a:lstStyle/>
          <a:p>
            <a:pPr indent="0">
              <a:buNone/>
            </a:pPr>
            <a:r>
              <a:rPr lang="en-US" b="0" dirty="0" smtClean="0">
                <a:solidFill>
                  <a:srgbClr val="010101"/>
                </a:solidFill>
              </a:rPr>
              <a:t>The world of computation consisted of applications that were executed on </a:t>
            </a:r>
            <a:br>
              <a:rPr lang="en-US" b="0" dirty="0" smtClean="0">
                <a:solidFill>
                  <a:srgbClr val="010101"/>
                </a:solidFill>
              </a:rPr>
            </a:br>
            <a:r>
              <a:rPr lang="en-US" dirty="0" smtClean="0">
                <a:solidFill>
                  <a:srgbClr val="010101"/>
                </a:solidFill>
              </a:rPr>
              <a:t>master files</a:t>
            </a:r>
            <a:r>
              <a:rPr lang="en-US" b="0" dirty="0" smtClean="0">
                <a:solidFill>
                  <a:srgbClr val="010101"/>
                </a:solidFill>
              </a:rPr>
              <a:t> which were stored on </a:t>
            </a:r>
            <a:r>
              <a:rPr lang="en-US" dirty="0" smtClean="0">
                <a:solidFill>
                  <a:srgbClr val="010101"/>
                </a:solidFill>
              </a:rPr>
              <a:t>magnetic tapes</a:t>
            </a:r>
            <a:r>
              <a:rPr lang="en-US" b="0" dirty="0" smtClean="0">
                <a:solidFill>
                  <a:srgbClr val="010101"/>
                </a:solidFill>
              </a:rPr>
              <a:t>, which were good </a:t>
            </a:r>
            <a:br>
              <a:rPr lang="en-US" b="0" dirty="0" smtClean="0">
                <a:solidFill>
                  <a:srgbClr val="010101"/>
                </a:solidFill>
              </a:rPr>
            </a:br>
            <a:r>
              <a:rPr lang="en-US" b="0" dirty="0" smtClean="0">
                <a:solidFill>
                  <a:srgbClr val="010101"/>
                </a:solidFill>
              </a:rPr>
              <a:t>for storing a large volume of data cheaply, but had the drawback of </a:t>
            </a:r>
            <a:br>
              <a:rPr lang="en-US" b="0" dirty="0" smtClean="0">
                <a:solidFill>
                  <a:srgbClr val="010101"/>
                </a:solidFill>
              </a:rPr>
            </a:br>
            <a:r>
              <a:rPr lang="en-US" b="0" dirty="0" smtClean="0">
                <a:solidFill>
                  <a:srgbClr val="010101"/>
                </a:solidFill>
              </a:rPr>
              <a:t>needing to be accessed sequentially, and being very unreliable.</a:t>
            </a:r>
            <a:endParaRPr lang="en-US" b="0" dirty="0" smtClean="0"/>
          </a:p>
          <a:p>
            <a:endParaRPr lang="en-US" b="0" dirty="0" smtClean="0"/>
          </a:p>
          <a:p>
            <a:pPr>
              <a:buNone/>
            </a:pPr>
            <a:endParaRPr lang="en-US" b="0" dirty="0" smtClean="0">
              <a:solidFill>
                <a:srgbClr val="010101"/>
              </a:solidFill>
            </a:endParaRPr>
          </a:p>
          <a:p>
            <a:endParaRPr lang="en-US" b="0" dirty="0" smtClean="0">
              <a:solidFill>
                <a:srgbClr val="010101"/>
              </a:solidFill>
            </a:endParaRPr>
          </a:p>
          <a:p>
            <a:endParaRPr lang="en-US" b="0" dirty="0" smtClean="0">
              <a:solidFill>
                <a:srgbClr val="010101"/>
              </a:solidFill>
            </a:endParaRPr>
          </a:p>
          <a:p>
            <a:endParaRPr lang="en-US" b="0" dirty="0"/>
          </a:p>
        </p:txBody>
      </p:sp>
      <p:pic>
        <p:nvPicPr>
          <p:cNvPr id="1026" name="Picture 2" descr="C:\Users\Elias\Desktop\course_pics\NDOC_magnetic_tape_library.jpg"/>
          <p:cNvPicPr>
            <a:picLocks noChangeAspect="1" noChangeArrowheads="1"/>
          </p:cNvPicPr>
          <p:nvPr/>
        </p:nvPicPr>
        <p:blipFill>
          <a:blip r:embed="rId2"/>
          <a:srcRect/>
          <a:stretch>
            <a:fillRect/>
          </a:stretch>
        </p:blipFill>
        <p:spPr bwMode="auto">
          <a:xfrm>
            <a:off x="2216038" y="2286000"/>
            <a:ext cx="4711925" cy="373272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12</a:t>
            </a:fld>
            <a:endParaRPr lang="en-US" dirty="0"/>
          </a:p>
        </p:txBody>
      </p:sp>
      <p:sp>
        <p:nvSpPr>
          <p:cNvPr id="4" name="Заголовок 3"/>
          <p:cNvSpPr>
            <a:spLocks noGrp="1"/>
          </p:cNvSpPr>
          <p:nvPr>
            <p:ph type="title"/>
          </p:nvPr>
        </p:nvSpPr>
        <p:spPr/>
        <p:txBody>
          <a:bodyPr/>
          <a:lstStyle/>
          <a:p>
            <a:r>
              <a:rPr smtClean="0"/>
              <a:t>Navigational DBMS</a:t>
            </a:r>
            <a:endParaRPr lang="en-US" dirty="0"/>
          </a:p>
        </p:txBody>
      </p:sp>
      <p:sp>
        <p:nvSpPr>
          <p:cNvPr id="5" name="Содержимое 4"/>
          <p:cNvSpPr>
            <a:spLocks noGrp="1"/>
          </p:cNvSpPr>
          <p:nvPr>
            <p:ph idx="1"/>
          </p:nvPr>
        </p:nvSpPr>
        <p:spPr/>
        <p:txBody>
          <a:bodyPr/>
          <a:lstStyle/>
          <a:p>
            <a:pPr marL="0" indent="0">
              <a:buNone/>
            </a:pPr>
            <a:r>
              <a:rPr lang="en-US" b="0" dirty="0" smtClean="0"/>
              <a:t>Even though HDD was already </a:t>
            </a:r>
            <a:br>
              <a:rPr lang="en-US" b="0" dirty="0" smtClean="0"/>
            </a:br>
            <a:r>
              <a:rPr lang="en-US" b="0" dirty="0" smtClean="0"/>
              <a:t>invented (1956), it wasn’t widely </a:t>
            </a:r>
            <a:br>
              <a:rPr lang="en-US" b="0" dirty="0" smtClean="0"/>
            </a:br>
            <a:r>
              <a:rPr lang="en-US" b="0" dirty="0" smtClean="0"/>
              <a:t>in use. However it allowed to build </a:t>
            </a:r>
            <a:br>
              <a:rPr lang="en-US" b="0" dirty="0" smtClean="0"/>
            </a:br>
            <a:r>
              <a:rPr lang="en-US" b="0" dirty="0" smtClean="0"/>
              <a:t>first </a:t>
            </a:r>
            <a:r>
              <a:rPr lang="en-US" dirty="0" smtClean="0"/>
              <a:t>database</a:t>
            </a:r>
            <a:r>
              <a:rPr lang="en-US" b="0" dirty="0" smtClean="0"/>
              <a:t> systems. The term </a:t>
            </a:r>
            <a:br>
              <a:rPr lang="en-US" b="0" dirty="0" smtClean="0"/>
            </a:br>
            <a:r>
              <a:rPr lang="en-US" b="0" dirty="0" smtClean="0"/>
              <a:t>represented a contrast with the </a:t>
            </a:r>
            <a:br>
              <a:rPr lang="en-US" b="0" dirty="0" smtClean="0"/>
            </a:br>
            <a:r>
              <a:rPr lang="en-US" dirty="0" smtClean="0"/>
              <a:t>tape-based</a:t>
            </a:r>
            <a:r>
              <a:rPr lang="en-US" b="0" dirty="0" smtClean="0"/>
              <a:t> systems of the past, </a:t>
            </a:r>
            <a:br>
              <a:rPr lang="en-US" b="0" dirty="0" smtClean="0"/>
            </a:br>
            <a:r>
              <a:rPr lang="en-US" b="0" dirty="0" smtClean="0"/>
              <a:t>allowing shared interactive use </a:t>
            </a:r>
            <a:br>
              <a:rPr lang="en-US" b="0" dirty="0" smtClean="0"/>
            </a:br>
            <a:r>
              <a:rPr lang="en-US" b="0" dirty="0" smtClean="0"/>
              <a:t>rather than daily batch processing. </a:t>
            </a:r>
          </a:p>
          <a:p>
            <a:pPr marL="0" indent="0">
              <a:buNone/>
            </a:pPr>
            <a:endParaRPr lang="en-US" b="0" dirty="0" smtClean="0"/>
          </a:p>
          <a:p>
            <a:pPr marL="0" indent="0">
              <a:buNone/>
            </a:pPr>
            <a:r>
              <a:rPr lang="en-US" b="0" dirty="0" smtClean="0"/>
              <a:t>Those were </a:t>
            </a:r>
            <a:r>
              <a:rPr lang="en-US" b="0" i="1" dirty="0" smtClean="0"/>
              <a:t>navigational</a:t>
            </a:r>
            <a:r>
              <a:rPr lang="en-US" b="0" dirty="0" smtClean="0"/>
              <a:t> databases.</a:t>
            </a:r>
            <a:br>
              <a:rPr lang="en-US" b="0" dirty="0" smtClean="0"/>
            </a:br>
            <a:r>
              <a:rPr lang="en-US" b="0" dirty="0" smtClean="0"/>
              <a:t>Data usually was linked together by</a:t>
            </a:r>
            <a:br>
              <a:rPr lang="en-US" b="0" dirty="0" smtClean="0"/>
            </a:br>
            <a:r>
              <a:rPr lang="en-US" b="0" dirty="0" smtClean="0"/>
              <a:t>using </a:t>
            </a:r>
            <a:r>
              <a:rPr lang="en-US" i="1" dirty="0" smtClean="0"/>
              <a:t>pointers</a:t>
            </a:r>
            <a:r>
              <a:rPr lang="en-US" b="0" dirty="0" smtClean="0"/>
              <a:t>, which told the </a:t>
            </a:r>
            <a:br>
              <a:rPr lang="en-US" b="0" dirty="0" smtClean="0"/>
            </a:br>
            <a:r>
              <a:rPr lang="en-US" b="0" dirty="0" smtClean="0"/>
              <a:t>DBMS software the location of the</a:t>
            </a:r>
            <a:br>
              <a:rPr lang="en-US" b="0" dirty="0" smtClean="0"/>
            </a:br>
            <a:r>
              <a:rPr lang="en-US" b="0" dirty="0" smtClean="0"/>
              <a:t>next logical piece of data or the</a:t>
            </a:r>
            <a:br>
              <a:rPr lang="en-US" b="0" dirty="0" smtClean="0"/>
            </a:br>
            <a:r>
              <a:rPr lang="en-US" b="0" dirty="0" smtClean="0"/>
              <a:t>previous piece of data.</a:t>
            </a:r>
          </a:p>
        </p:txBody>
      </p:sp>
      <p:pic>
        <p:nvPicPr>
          <p:cNvPr id="2050" name="Picture 2" descr="C:\Users\Elias\Desktop\course_pics\IBM_1311_disk_drive_at_CHM.agr.jpg"/>
          <p:cNvPicPr>
            <a:picLocks noChangeAspect="1" noChangeArrowheads="1"/>
          </p:cNvPicPr>
          <p:nvPr/>
        </p:nvPicPr>
        <p:blipFill>
          <a:blip r:embed="rId2" cstate="print"/>
          <a:srcRect/>
          <a:stretch>
            <a:fillRect/>
          </a:stretch>
        </p:blipFill>
        <p:spPr bwMode="auto">
          <a:xfrm>
            <a:off x="4343400" y="967362"/>
            <a:ext cx="3908854" cy="512863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3"/>
          </p:nvPr>
        </p:nvSpPr>
        <p:spPr/>
        <p:txBody>
          <a:bodyPr/>
          <a:lstStyle/>
          <a:p>
            <a:r>
              <a:rPr lang="en-US" smtClean="0"/>
              <a:t>2016 © EPAM Systems, RD Dep.</a:t>
            </a:r>
            <a:endParaRPr lang="en-US" dirty="0"/>
          </a:p>
        </p:txBody>
      </p:sp>
      <p:sp>
        <p:nvSpPr>
          <p:cNvPr id="3" name="Slide Number Placeholder 2"/>
          <p:cNvSpPr>
            <a:spLocks noGrp="1"/>
          </p:cNvSpPr>
          <p:nvPr>
            <p:ph type="sldNum" sz="quarter" idx="24"/>
          </p:nvPr>
        </p:nvSpPr>
        <p:spPr/>
        <p:txBody>
          <a:bodyPr/>
          <a:lstStyle/>
          <a:p>
            <a:fld id="{36013D82-3B92-4BC6-A819-A7803D760D40}" type="slidenum">
              <a:rPr lang="en-US" smtClean="0"/>
              <a:pPr/>
              <a:t>13</a:t>
            </a:fld>
            <a:endParaRPr lang="en-US" dirty="0"/>
          </a:p>
        </p:txBody>
      </p:sp>
      <p:sp>
        <p:nvSpPr>
          <p:cNvPr id="4" name="Title 3"/>
          <p:cNvSpPr>
            <a:spLocks noGrp="1"/>
          </p:cNvSpPr>
          <p:nvPr>
            <p:ph type="title"/>
          </p:nvPr>
        </p:nvSpPr>
        <p:spPr/>
        <p:txBody>
          <a:bodyPr/>
          <a:lstStyle/>
          <a:p>
            <a:r>
              <a:rPr lang="en-US" dirty="0" smtClean="0"/>
              <a:t>62’s IBM 1311 &amp; Max</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1182" y="1219200"/>
            <a:ext cx="2701636" cy="4800600"/>
          </a:xfrm>
        </p:spPr>
      </p:pic>
    </p:spTree>
    <p:extLst>
      <p:ext uri="{BB962C8B-B14F-4D97-AF65-F5344CB8AC3E}">
        <p14:creationId xmlns:p14="http://schemas.microsoft.com/office/powerpoint/2010/main" val="208768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14</a:t>
            </a:fld>
            <a:endParaRPr lang="en-US" dirty="0"/>
          </a:p>
        </p:txBody>
      </p:sp>
      <p:sp>
        <p:nvSpPr>
          <p:cNvPr id="4" name="Заголовок 3"/>
          <p:cNvSpPr>
            <a:spLocks noGrp="1"/>
          </p:cNvSpPr>
          <p:nvPr>
            <p:ph type="title"/>
          </p:nvPr>
        </p:nvSpPr>
        <p:spPr/>
        <p:txBody>
          <a:bodyPr/>
          <a:lstStyle/>
          <a:p>
            <a:r>
              <a:rPr smtClean="0"/>
              <a:t>70s</a:t>
            </a:r>
            <a:endParaRPr lang="en-US" dirty="0"/>
          </a:p>
        </p:txBody>
      </p:sp>
      <p:pic>
        <p:nvPicPr>
          <p:cNvPr id="6" name="Содержимое 5" descr="leisuresuit.jpg"/>
          <p:cNvPicPr>
            <a:picLocks noGrp="1" noChangeAspect="1"/>
          </p:cNvPicPr>
          <p:nvPr>
            <p:ph idx="1"/>
          </p:nvPr>
        </p:nvPicPr>
        <p:blipFill>
          <a:blip r:embed="rId2"/>
          <a:stretch>
            <a:fillRect/>
          </a:stretch>
        </p:blipFill>
        <p:spPr>
          <a:xfrm>
            <a:off x="2209800" y="1023676"/>
            <a:ext cx="4495800" cy="4940439"/>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15</a:t>
            </a:fld>
            <a:endParaRPr lang="en-US" dirty="0"/>
          </a:p>
        </p:txBody>
      </p:sp>
      <p:sp>
        <p:nvSpPr>
          <p:cNvPr id="4" name="Заголовок 3"/>
          <p:cNvSpPr>
            <a:spLocks noGrp="1"/>
          </p:cNvSpPr>
          <p:nvPr>
            <p:ph type="title"/>
          </p:nvPr>
        </p:nvSpPr>
        <p:spPr/>
        <p:txBody>
          <a:bodyPr/>
          <a:lstStyle/>
          <a:p>
            <a:r>
              <a:rPr smtClean="0"/>
              <a:t>Dr. Codd</a:t>
            </a:r>
            <a:endParaRPr lang="en-US" dirty="0"/>
          </a:p>
        </p:txBody>
      </p:sp>
      <p:sp>
        <p:nvSpPr>
          <p:cNvPr id="5" name="Содержимое 4"/>
          <p:cNvSpPr>
            <a:spLocks noGrp="1"/>
          </p:cNvSpPr>
          <p:nvPr>
            <p:ph idx="1"/>
          </p:nvPr>
        </p:nvSpPr>
        <p:spPr/>
        <p:txBody>
          <a:bodyPr/>
          <a:lstStyle/>
          <a:p>
            <a:pPr marL="0" indent="0">
              <a:buNone/>
            </a:pPr>
            <a:r>
              <a:rPr lang="en-US" sz="2200" dirty="0" smtClean="0"/>
              <a:t>Edgar Codd</a:t>
            </a:r>
            <a:r>
              <a:rPr lang="en-US" sz="2200" b="0" dirty="0" smtClean="0"/>
              <a:t> worked at IBM in and was primarily </a:t>
            </a:r>
            <a:br>
              <a:rPr lang="en-US" sz="2200" b="0" dirty="0" smtClean="0"/>
            </a:br>
            <a:r>
              <a:rPr lang="en-US" sz="2200" b="0" dirty="0" smtClean="0"/>
              <a:t>involved in the development of hard disk systems. </a:t>
            </a:r>
            <a:br>
              <a:rPr lang="en-US" sz="2200" b="0" dirty="0" smtClean="0"/>
            </a:br>
            <a:r>
              <a:rPr lang="en-US" sz="2200" b="0" dirty="0" smtClean="0"/>
              <a:t>He was </a:t>
            </a:r>
            <a:r>
              <a:rPr lang="en-US" sz="2200" b="0" i="1" dirty="0" smtClean="0"/>
              <a:t>unhappy with the </a:t>
            </a:r>
            <a:br>
              <a:rPr lang="en-US" sz="2200" b="0" i="1" dirty="0" smtClean="0"/>
            </a:br>
            <a:r>
              <a:rPr lang="en-US" sz="2200" b="0" i="1" dirty="0" smtClean="0"/>
              <a:t>navigational model</a:t>
            </a:r>
            <a:r>
              <a:rPr lang="en-US" sz="2200" b="0" dirty="0" smtClean="0"/>
              <a:t>. In </a:t>
            </a:r>
            <a:r>
              <a:rPr lang="en-US" sz="2200" dirty="0" smtClean="0"/>
              <a:t>1970</a:t>
            </a:r>
            <a:r>
              <a:rPr lang="en-US" sz="2200" b="0" dirty="0" smtClean="0"/>
              <a:t>,</a:t>
            </a:r>
            <a:br>
              <a:rPr lang="en-US" sz="2200" b="0" dirty="0" smtClean="0"/>
            </a:br>
            <a:r>
              <a:rPr lang="en-US" sz="2200" b="0" dirty="0" smtClean="0"/>
              <a:t>he wrote a number of papers </a:t>
            </a:r>
            <a:br>
              <a:rPr lang="en-US" sz="2200" b="0" dirty="0" smtClean="0"/>
            </a:br>
            <a:r>
              <a:rPr lang="en-US" sz="2200" b="0" dirty="0" smtClean="0"/>
              <a:t>that outlined a new approach to </a:t>
            </a:r>
            <a:br>
              <a:rPr lang="en-US" sz="2200" b="0" dirty="0" smtClean="0"/>
            </a:br>
            <a:r>
              <a:rPr lang="en-US" sz="2200" b="0" dirty="0" smtClean="0"/>
              <a:t>database construction that </a:t>
            </a:r>
            <a:br>
              <a:rPr lang="en-US" sz="2200" b="0" dirty="0" smtClean="0"/>
            </a:br>
            <a:r>
              <a:rPr lang="en-US" sz="2200" b="0" dirty="0" smtClean="0"/>
              <a:t>eventually culminated in the </a:t>
            </a:r>
            <a:br>
              <a:rPr lang="en-US" sz="2200" b="0" dirty="0" smtClean="0"/>
            </a:br>
            <a:r>
              <a:rPr lang="en-US" sz="2200" b="0" i="1" dirty="0" smtClean="0"/>
              <a:t>A Relational Model of Data for </a:t>
            </a:r>
            <a:br>
              <a:rPr lang="en-US" sz="2200" b="0" i="1" dirty="0" smtClean="0"/>
            </a:br>
            <a:r>
              <a:rPr lang="en-US" sz="2200" b="0" i="1" dirty="0" smtClean="0"/>
              <a:t>Large Shared Data Banks</a:t>
            </a:r>
            <a:r>
              <a:rPr lang="en-US" sz="2200" b="0" dirty="0" smtClean="0"/>
              <a:t>.</a:t>
            </a:r>
          </a:p>
          <a:p>
            <a:pPr indent="0">
              <a:buNone/>
            </a:pPr>
            <a:endParaRPr lang="en-US" sz="2200" b="0" dirty="0" smtClean="0"/>
          </a:p>
          <a:p>
            <a:pPr indent="0">
              <a:buNone/>
            </a:pPr>
            <a:endParaRPr lang="en-US" sz="2200" b="0" dirty="0" smtClean="0"/>
          </a:p>
          <a:p>
            <a:pPr indent="0">
              <a:buNone/>
            </a:pPr>
            <a:endParaRPr lang="en-US" sz="2200" b="0" dirty="0" smtClean="0"/>
          </a:p>
        </p:txBody>
      </p:sp>
      <p:pic>
        <p:nvPicPr>
          <p:cNvPr id="3074" name="Picture 2" descr="C:\Users\Elias\Desktop\course_pics\Edgar_F_Codd.jpg"/>
          <p:cNvPicPr>
            <a:picLocks noChangeAspect="1" noChangeArrowheads="1"/>
          </p:cNvPicPr>
          <p:nvPr/>
        </p:nvPicPr>
        <p:blipFill>
          <a:blip r:embed="rId2"/>
          <a:srcRect/>
          <a:stretch>
            <a:fillRect/>
          </a:stretch>
        </p:blipFill>
        <p:spPr bwMode="auto">
          <a:xfrm>
            <a:off x="5334000" y="2133600"/>
            <a:ext cx="2678908" cy="3810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16</a:t>
            </a:fld>
            <a:endParaRPr lang="en-US" dirty="0"/>
          </a:p>
        </p:txBody>
      </p:sp>
      <p:sp>
        <p:nvSpPr>
          <p:cNvPr id="4" name="Заголовок 3"/>
          <p:cNvSpPr>
            <a:spLocks noGrp="1"/>
          </p:cNvSpPr>
          <p:nvPr>
            <p:ph type="title"/>
          </p:nvPr>
        </p:nvSpPr>
        <p:spPr/>
        <p:txBody>
          <a:bodyPr/>
          <a:lstStyle/>
          <a:p>
            <a:r>
              <a:rPr smtClean="0"/>
              <a:t>Relational DBMS</a:t>
            </a:r>
            <a:endParaRPr lang="en-US" dirty="0"/>
          </a:p>
        </p:txBody>
      </p:sp>
      <p:sp>
        <p:nvSpPr>
          <p:cNvPr id="5" name="Содержимое 4"/>
          <p:cNvSpPr>
            <a:spLocks noGrp="1"/>
          </p:cNvSpPr>
          <p:nvPr>
            <p:ph idx="1"/>
          </p:nvPr>
        </p:nvSpPr>
        <p:spPr/>
        <p:txBody>
          <a:bodyPr/>
          <a:lstStyle/>
          <a:p>
            <a:pPr marL="0" indent="0">
              <a:buNone/>
            </a:pPr>
            <a:r>
              <a:rPr lang="en-US" sz="2200" b="0" dirty="0" smtClean="0"/>
              <a:t>The relational model was </a:t>
            </a:r>
            <a:r>
              <a:rPr lang="en-US" sz="2200" i="1" dirty="0" smtClean="0"/>
              <a:t>much easier to understand</a:t>
            </a:r>
            <a:r>
              <a:rPr lang="en-US" sz="2200" b="0" dirty="0" smtClean="0"/>
              <a:t>, </a:t>
            </a:r>
            <a:br>
              <a:rPr lang="en-US" sz="2200" b="0" dirty="0" smtClean="0"/>
            </a:br>
            <a:r>
              <a:rPr lang="en-US" sz="2200" b="0" dirty="0" smtClean="0"/>
              <a:t>and </a:t>
            </a:r>
            <a:r>
              <a:rPr lang="en-US" sz="2200" i="1" dirty="0" smtClean="0"/>
              <a:t>SQL</a:t>
            </a:r>
            <a:r>
              <a:rPr lang="en-US" sz="2200" b="0" dirty="0" smtClean="0"/>
              <a:t>, the language used to access the database,</a:t>
            </a:r>
            <a:br>
              <a:rPr lang="en-US" sz="2200" b="0" dirty="0" smtClean="0"/>
            </a:br>
            <a:r>
              <a:rPr lang="en-US" sz="2200" b="0" dirty="0" smtClean="0"/>
              <a:t>did not require knowledge of </a:t>
            </a:r>
            <a:r>
              <a:rPr lang="en-US" sz="2200" b="0" i="1" dirty="0" smtClean="0"/>
              <a:t>how the underlying</a:t>
            </a:r>
            <a:br>
              <a:rPr lang="en-US" sz="2200" b="0" i="1" dirty="0" smtClean="0"/>
            </a:br>
            <a:r>
              <a:rPr lang="en-US" sz="2200" b="0" i="1" dirty="0" smtClean="0"/>
              <a:t>data was physically stored.</a:t>
            </a:r>
            <a:r>
              <a:rPr lang="en-US" sz="2200" b="0" dirty="0" smtClean="0"/>
              <a:t> It became much easier </a:t>
            </a:r>
            <a:br>
              <a:rPr lang="en-US" sz="2200" b="0" dirty="0" smtClean="0"/>
            </a:br>
            <a:r>
              <a:rPr lang="en-US" sz="2200" b="0" dirty="0" smtClean="0"/>
              <a:t>to build applications, which led to widespread use </a:t>
            </a:r>
            <a:br>
              <a:rPr lang="en-US" sz="2200" b="0" dirty="0" smtClean="0"/>
            </a:br>
            <a:r>
              <a:rPr lang="en-US" sz="2200" b="0" dirty="0" smtClean="0"/>
              <a:t>of database management systems.</a:t>
            </a:r>
          </a:p>
          <a:p>
            <a:pPr indent="0">
              <a:buNone/>
            </a:pPr>
            <a:endParaRPr lang="en-US" sz="2200" b="0" dirty="0" smtClean="0"/>
          </a:p>
          <a:p>
            <a:pPr marL="0" indent="0">
              <a:buNone/>
            </a:pPr>
            <a:r>
              <a:rPr lang="en-US" sz="2200" b="0" dirty="0" smtClean="0"/>
              <a:t>In </a:t>
            </a:r>
            <a:r>
              <a:rPr lang="en-US" sz="2200" dirty="0" smtClean="0"/>
              <a:t>1979, the Oracle</a:t>
            </a:r>
            <a:r>
              <a:rPr lang="en-US" sz="2200" b="0" dirty="0" smtClean="0"/>
              <a:t> database became the first commercially available relational system.</a:t>
            </a:r>
            <a:endParaRPr lang="en-US" sz="2200" dirty="0" smtClean="0"/>
          </a:p>
          <a:p>
            <a:pPr>
              <a:buNone/>
            </a:pPr>
            <a:endParaRPr lang="en-US" sz="2200" dirty="0"/>
          </a:p>
        </p:txBody>
      </p:sp>
      <p:pic>
        <p:nvPicPr>
          <p:cNvPr id="6" name="Рисунок 5" descr="large-oracle-logo.png.png"/>
          <p:cNvPicPr>
            <a:picLocks noChangeAspect="1"/>
          </p:cNvPicPr>
          <p:nvPr/>
        </p:nvPicPr>
        <p:blipFill>
          <a:blip r:embed="rId2"/>
          <a:stretch>
            <a:fillRect/>
          </a:stretch>
        </p:blipFill>
        <p:spPr>
          <a:xfrm>
            <a:off x="5486400" y="4191000"/>
            <a:ext cx="2857899" cy="157184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17</a:t>
            </a:fld>
            <a:endParaRPr lang="en-US" dirty="0"/>
          </a:p>
        </p:txBody>
      </p:sp>
      <p:sp>
        <p:nvSpPr>
          <p:cNvPr id="4" name="Заголовок 3"/>
          <p:cNvSpPr>
            <a:spLocks noGrp="1"/>
          </p:cNvSpPr>
          <p:nvPr>
            <p:ph type="title"/>
          </p:nvPr>
        </p:nvSpPr>
        <p:spPr/>
        <p:txBody>
          <a:bodyPr/>
          <a:lstStyle/>
          <a:p>
            <a:r>
              <a:rPr smtClean="0"/>
              <a:t>80s</a:t>
            </a:r>
            <a:endParaRPr lang="en-US" dirty="0"/>
          </a:p>
        </p:txBody>
      </p:sp>
      <p:pic>
        <p:nvPicPr>
          <p:cNvPr id="6" name="Содержимое 5" descr="wallstreet460.jpg"/>
          <p:cNvPicPr>
            <a:picLocks noGrp="1" noChangeAspect="1"/>
          </p:cNvPicPr>
          <p:nvPr>
            <p:ph idx="1"/>
          </p:nvPr>
        </p:nvPicPr>
        <p:blipFill>
          <a:blip r:embed="rId2"/>
          <a:stretch>
            <a:fillRect/>
          </a:stretch>
        </p:blipFill>
        <p:spPr>
          <a:xfrm>
            <a:off x="2514600" y="2279904"/>
            <a:ext cx="4114800" cy="2679192"/>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18</a:t>
            </a:fld>
            <a:endParaRPr lang="en-US" dirty="0"/>
          </a:p>
        </p:txBody>
      </p:sp>
      <p:sp>
        <p:nvSpPr>
          <p:cNvPr id="4" name="Заголовок 3"/>
          <p:cNvSpPr>
            <a:spLocks noGrp="1"/>
          </p:cNvSpPr>
          <p:nvPr>
            <p:ph type="title"/>
          </p:nvPr>
        </p:nvSpPr>
        <p:spPr/>
        <p:txBody>
          <a:bodyPr/>
          <a:lstStyle/>
          <a:p>
            <a:r>
              <a:rPr smtClean="0"/>
              <a:t>OLTP Golden Age</a:t>
            </a:r>
            <a:endParaRPr lang="en-US" dirty="0"/>
          </a:p>
        </p:txBody>
      </p:sp>
      <p:sp>
        <p:nvSpPr>
          <p:cNvPr id="5" name="Содержимое 4"/>
          <p:cNvSpPr>
            <a:spLocks noGrp="1"/>
          </p:cNvSpPr>
          <p:nvPr>
            <p:ph idx="1"/>
          </p:nvPr>
        </p:nvSpPr>
        <p:spPr/>
        <p:txBody>
          <a:bodyPr/>
          <a:lstStyle/>
          <a:p>
            <a:pPr marL="0" indent="0">
              <a:buNone/>
            </a:pPr>
            <a:r>
              <a:rPr lang="en-US" b="0" dirty="0" smtClean="0"/>
              <a:t>As relational databases matured in the 1980s </a:t>
            </a:r>
            <a:r>
              <a:rPr lang="en-US" dirty="0" smtClean="0"/>
              <a:t>OLTP</a:t>
            </a:r>
            <a:r>
              <a:rPr lang="en-US" b="0" dirty="0" smtClean="0"/>
              <a:t> </a:t>
            </a:r>
            <a:r>
              <a:rPr lang="en-US" b="0" i="1" dirty="0" smtClean="0"/>
              <a:t>(</a:t>
            </a:r>
            <a:r>
              <a:rPr lang="en-US" b="0" i="1" dirty="0" err="1" smtClean="0"/>
              <a:t>OnLine</a:t>
            </a:r>
            <a:r>
              <a:rPr lang="en-US" b="0" i="1" dirty="0" smtClean="0"/>
              <a:t> Transactional Processing)</a:t>
            </a:r>
            <a:r>
              <a:rPr lang="en-US" b="0" dirty="0" smtClean="0"/>
              <a:t> systems were built using relational systems to automate the operational aspects of the business.</a:t>
            </a:r>
          </a:p>
          <a:p>
            <a:pPr marL="0" indent="0">
              <a:buNone/>
            </a:pPr>
            <a:endParaRPr lang="en-US" dirty="0" smtClean="0"/>
          </a:p>
          <a:p>
            <a:pPr marL="0" indent="0">
              <a:buNone/>
            </a:pPr>
            <a:r>
              <a:rPr lang="en-US" b="0" dirty="0" smtClean="0"/>
              <a:t>During this time, the relational database vendors focused on improving performance for OLTP applications and competed with each other using industry standard TPC-C benchmarks.</a:t>
            </a:r>
            <a:endParaRPr lang="en-US" dirty="0" smtClean="0"/>
          </a:p>
        </p:txBody>
      </p:sp>
      <p:pic>
        <p:nvPicPr>
          <p:cNvPr id="6" name="Рисунок 5" descr="e-commerce.jpg"/>
          <p:cNvPicPr>
            <a:picLocks noChangeAspect="1"/>
          </p:cNvPicPr>
          <p:nvPr/>
        </p:nvPicPr>
        <p:blipFill>
          <a:blip r:embed="rId2"/>
          <a:stretch>
            <a:fillRect/>
          </a:stretch>
        </p:blipFill>
        <p:spPr>
          <a:xfrm>
            <a:off x="2133600" y="3131619"/>
            <a:ext cx="4572000" cy="273578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19</a:t>
            </a:fld>
            <a:endParaRPr lang="en-US" dirty="0"/>
          </a:p>
        </p:txBody>
      </p:sp>
      <p:sp>
        <p:nvSpPr>
          <p:cNvPr id="4" name="Заголовок 3"/>
          <p:cNvSpPr>
            <a:spLocks noGrp="1"/>
          </p:cNvSpPr>
          <p:nvPr>
            <p:ph type="title"/>
          </p:nvPr>
        </p:nvSpPr>
        <p:spPr/>
        <p:txBody>
          <a:bodyPr/>
          <a:lstStyle/>
          <a:p>
            <a:r>
              <a:rPr dirty="0" smtClean="0"/>
              <a:t>Data Warehouse. The Beginning.</a:t>
            </a:r>
            <a:endParaRPr lang="en-US" dirty="0"/>
          </a:p>
        </p:txBody>
      </p:sp>
      <p:sp>
        <p:nvSpPr>
          <p:cNvPr id="5" name="Содержимое 4"/>
          <p:cNvSpPr>
            <a:spLocks noGrp="1"/>
          </p:cNvSpPr>
          <p:nvPr>
            <p:ph idx="1"/>
          </p:nvPr>
        </p:nvSpPr>
        <p:spPr/>
        <p:txBody>
          <a:bodyPr/>
          <a:lstStyle/>
          <a:p>
            <a:pPr marL="0" indent="0">
              <a:buNone/>
            </a:pPr>
            <a:r>
              <a:rPr lang="en-US" sz="2200" b="0" dirty="0" smtClean="0"/>
              <a:t>In 80s a group of enterprising, forward-thinking people came up with a new idea: Because data is located all over the place, why not create special software to enable people to make a request at a PC or terminal, such as </a:t>
            </a:r>
            <a:r>
              <a:rPr lang="en-US" sz="2200" b="0" i="1" dirty="0" smtClean="0">
                <a:solidFill>
                  <a:schemeClr val="tx2"/>
                </a:solidFill>
              </a:rPr>
              <a:t>“Show per-store sales in all </a:t>
            </a:r>
            <a:br>
              <a:rPr lang="en-US" sz="2200" b="0" i="1" dirty="0" smtClean="0">
                <a:solidFill>
                  <a:schemeClr val="tx2"/>
                </a:solidFill>
              </a:rPr>
            </a:br>
            <a:r>
              <a:rPr lang="en-US" sz="2200" b="0" i="1" dirty="0" smtClean="0">
                <a:solidFill>
                  <a:schemeClr val="tx2"/>
                </a:solidFill>
              </a:rPr>
              <a:t>worldwide regions, ranked in </a:t>
            </a:r>
            <a:br>
              <a:rPr lang="en-US" sz="2200" b="0" i="1" dirty="0" smtClean="0">
                <a:solidFill>
                  <a:schemeClr val="tx2"/>
                </a:solidFill>
              </a:rPr>
            </a:br>
            <a:r>
              <a:rPr lang="en-US" sz="2200" b="0" i="1" dirty="0" smtClean="0">
                <a:solidFill>
                  <a:schemeClr val="tx2"/>
                </a:solidFill>
              </a:rPr>
              <a:t>descending order by </a:t>
            </a:r>
            <a:br>
              <a:rPr lang="en-US" sz="2200" b="0" i="1" dirty="0" smtClean="0">
                <a:solidFill>
                  <a:schemeClr val="tx2"/>
                </a:solidFill>
              </a:rPr>
            </a:br>
            <a:r>
              <a:rPr lang="en-US" sz="2200" b="0" i="1" dirty="0" smtClean="0">
                <a:solidFill>
                  <a:schemeClr val="tx2"/>
                </a:solidFill>
              </a:rPr>
              <a:t>improvement over sales in the</a:t>
            </a:r>
            <a:br>
              <a:rPr lang="en-US" sz="2200" b="0" i="1" dirty="0" smtClean="0">
                <a:solidFill>
                  <a:schemeClr val="tx2"/>
                </a:solidFill>
              </a:rPr>
            </a:br>
            <a:r>
              <a:rPr lang="en-US" sz="2200" b="0" i="1" dirty="0" smtClean="0">
                <a:solidFill>
                  <a:schemeClr val="tx2"/>
                </a:solidFill>
              </a:rPr>
              <a:t>same period a year earlier”</a:t>
            </a:r>
            <a:endParaRPr lang="en-US" sz="2200" b="0" dirty="0" smtClean="0"/>
          </a:p>
        </p:txBody>
      </p:sp>
      <p:pic>
        <p:nvPicPr>
          <p:cNvPr id="9" name="Рисунок 8" descr="forward-thinking.jpg"/>
          <p:cNvPicPr>
            <a:picLocks noChangeAspect="1"/>
          </p:cNvPicPr>
          <p:nvPr/>
        </p:nvPicPr>
        <p:blipFill>
          <a:blip r:embed="rId2"/>
          <a:stretch>
            <a:fillRect/>
          </a:stretch>
        </p:blipFill>
        <p:spPr>
          <a:xfrm>
            <a:off x="5410200" y="2667000"/>
            <a:ext cx="2571750" cy="289675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a:t>
            </a:fld>
            <a:endParaRPr lang="en-US" dirty="0"/>
          </a:p>
        </p:txBody>
      </p:sp>
      <p:sp>
        <p:nvSpPr>
          <p:cNvPr id="4" name="Заголовок 3"/>
          <p:cNvSpPr>
            <a:spLocks noGrp="1"/>
          </p:cNvSpPr>
          <p:nvPr>
            <p:ph type="title"/>
          </p:nvPr>
        </p:nvSpPr>
        <p:spPr/>
        <p:txBody>
          <a:bodyPr>
            <a:normAutofit fontScale="90000"/>
          </a:bodyPr>
          <a:lstStyle/>
          <a:p>
            <a:r>
              <a:rPr dirty="0" smtClean="0"/>
              <a:t>Agenda</a:t>
            </a:r>
            <a:endParaRPr lang="en-US" dirty="0"/>
          </a:p>
        </p:txBody>
      </p:sp>
      <p:sp>
        <p:nvSpPr>
          <p:cNvPr id="5" name="Содержимое 4"/>
          <p:cNvSpPr>
            <a:spLocks noGrp="1"/>
          </p:cNvSpPr>
          <p:nvPr>
            <p:ph idx="1"/>
          </p:nvPr>
        </p:nvSpPr>
        <p:spPr/>
        <p:txBody>
          <a:bodyPr/>
          <a:lstStyle/>
          <a:p>
            <a:pPr marL="514350" indent="-514350"/>
            <a:r>
              <a:rPr lang="en-US" sz="3500" dirty="0" smtClean="0"/>
              <a:t>The origin of the Data Warehousing</a:t>
            </a:r>
          </a:p>
          <a:p>
            <a:pPr marL="514350" indent="-514350"/>
            <a:r>
              <a:rPr lang="en-US" sz="3600" dirty="0"/>
              <a:t>Transactional vs. Data Warehousing </a:t>
            </a:r>
            <a:endParaRPr lang="en-US" sz="3600" dirty="0" smtClean="0"/>
          </a:p>
          <a:p>
            <a:pPr marL="514350" indent="-514350"/>
            <a:r>
              <a:rPr lang="en-US" sz="3500" dirty="0" smtClean="0"/>
              <a:t>Why Oracle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20</a:t>
            </a:fld>
            <a:endParaRPr lang="en-US" dirty="0"/>
          </a:p>
        </p:txBody>
      </p:sp>
      <p:sp>
        <p:nvSpPr>
          <p:cNvPr id="4" name="Заголовок 3"/>
          <p:cNvSpPr>
            <a:spLocks noGrp="1"/>
          </p:cNvSpPr>
          <p:nvPr>
            <p:ph type="title"/>
          </p:nvPr>
        </p:nvSpPr>
        <p:spPr/>
        <p:txBody>
          <a:bodyPr/>
          <a:lstStyle/>
          <a:p>
            <a:r>
              <a:rPr smtClean="0"/>
              <a:t>DDBMS</a:t>
            </a:r>
            <a:endParaRPr lang="en-US" dirty="0"/>
          </a:p>
        </p:txBody>
      </p:sp>
      <p:pic>
        <p:nvPicPr>
          <p:cNvPr id="8" name="Picture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1" y="1143000"/>
            <a:ext cx="4648200" cy="3709248"/>
          </a:xfrm>
          <a:prstGeom prst="rect">
            <a:avLst/>
          </a:prstGeom>
        </p:spPr>
      </p:pic>
      <p:sp>
        <p:nvSpPr>
          <p:cNvPr id="9" name="Cloud Callout 7"/>
          <p:cNvSpPr/>
          <p:nvPr/>
        </p:nvSpPr>
        <p:spPr>
          <a:xfrm>
            <a:off x="4648200" y="2362200"/>
            <a:ext cx="3733800" cy="3505200"/>
          </a:xfrm>
          <a:prstGeom prst="cloudCallout">
            <a:avLst>
              <a:gd name="adj1" fmla="val -71590"/>
              <a:gd name="adj2" fmla="val -42749"/>
            </a:avLst>
          </a:prstGeom>
        </p:spPr>
        <p:style>
          <a:lnRef idx="1">
            <a:schemeClr val="accent1"/>
          </a:lnRef>
          <a:fillRef idx="2">
            <a:schemeClr val="accent1"/>
          </a:fillRef>
          <a:effectRef idx="1">
            <a:schemeClr val="accent1"/>
          </a:effectRef>
          <a:fontRef idx="minor">
            <a:schemeClr val="dk1"/>
          </a:fontRef>
        </p:style>
        <p:txBody>
          <a:bodyPr wrap="square" lIns="0" tIns="0" rIns="0" bIns="0" rtlCol="0" anchor="ctr">
            <a:normAutofit fontScale="85000" lnSpcReduction="10000"/>
          </a:bodyPr>
          <a:lstStyle/>
          <a:p>
            <a:pPr algn="ctr"/>
            <a:r>
              <a:rPr lang="en-US" dirty="0" smtClean="0"/>
              <a:t>The new </a:t>
            </a:r>
            <a:r>
              <a:rPr lang="en-US" dirty="0"/>
              <a:t>type of </a:t>
            </a:r>
            <a:r>
              <a:rPr lang="en-US" dirty="0" smtClean="0"/>
              <a:t>software (</a:t>
            </a:r>
            <a:r>
              <a:rPr lang="en-US" b="1" dirty="0" smtClean="0"/>
              <a:t>DDBMS</a:t>
            </a:r>
            <a:r>
              <a:rPr lang="en-US" dirty="0"/>
              <a:t>), would </a:t>
            </a:r>
            <a:r>
              <a:rPr lang="en-US" i="1" dirty="0"/>
              <a:t>magically</a:t>
            </a:r>
            <a:r>
              <a:rPr lang="en-US" dirty="0"/>
              <a:t> pull the requested data from databases across the organization, bring all the data back to the same place, and then consolidate it, sort it, and do whatever else </a:t>
            </a:r>
            <a:r>
              <a:rPr lang="en-US" dirty="0" smtClean="0"/>
              <a:t>to </a:t>
            </a:r>
            <a:r>
              <a:rPr lang="en-US" dirty="0"/>
              <a:t>answer the user’s question.</a:t>
            </a:r>
          </a:p>
          <a:p>
            <a:pPr algn="ct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3"/>
          </p:nvPr>
        </p:nvSpPr>
        <p:spPr/>
        <p:txBody>
          <a:bodyPr/>
          <a:lstStyle/>
          <a:p>
            <a:r>
              <a:rPr lang="en-US" dirty="0" smtClean="0"/>
              <a:t>2016 © EPAM Systems, RD Dep.</a:t>
            </a:r>
            <a:endParaRPr lang="en-US" dirty="0"/>
          </a:p>
        </p:txBody>
      </p:sp>
      <p:sp>
        <p:nvSpPr>
          <p:cNvPr id="3" name="Slide Number Placeholder 2"/>
          <p:cNvSpPr>
            <a:spLocks noGrp="1"/>
          </p:cNvSpPr>
          <p:nvPr>
            <p:ph type="sldNum" sz="quarter" idx="24"/>
          </p:nvPr>
        </p:nvSpPr>
        <p:spPr/>
        <p:txBody>
          <a:bodyPr/>
          <a:lstStyle/>
          <a:p>
            <a:fld id="{36013D82-3B92-4BC6-A819-A7803D760D40}" type="slidenum">
              <a:rPr lang="en-US" smtClean="0"/>
              <a:pPr/>
              <a:t>21</a:t>
            </a:fld>
            <a:endParaRPr lang="en-US" dirty="0"/>
          </a:p>
        </p:txBody>
      </p:sp>
      <p:sp>
        <p:nvSpPr>
          <p:cNvPr id="4" name="Title 3"/>
          <p:cNvSpPr>
            <a:spLocks noGrp="1"/>
          </p:cNvSpPr>
          <p:nvPr>
            <p:ph type="title"/>
          </p:nvPr>
        </p:nvSpPr>
        <p:spPr/>
        <p:txBody>
          <a:bodyPr/>
          <a:lstStyle/>
          <a:p>
            <a:r>
              <a:rPr lang="en-US" dirty="0"/>
              <a:t>Data </a:t>
            </a:r>
            <a:r>
              <a:rPr lang="en-US" dirty="0" smtClean="0"/>
              <a:t>Warehouse. </a:t>
            </a:r>
            <a:r>
              <a:rPr lang="en-US" dirty="0"/>
              <a:t>The </a:t>
            </a:r>
            <a:r>
              <a:rPr lang="en-US" dirty="0" smtClean="0"/>
              <a:t>Origin.</a:t>
            </a:r>
            <a:endParaRPr lang="en-US" dirty="0"/>
          </a:p>
        </p:txBody>
      </p:sp>
      <p:sp>
        <p:nvSpPr>
          <p:cNvPr id="5" name="Content Placeholder 4"/>
          <p:cNvSpPr>
            <a:spLocks noGrp="1"/>
          </p:cNvSpPr>
          <p:nvPr>
            <p:ph idx="1"/>
          </p:nvPr>
        </p:nvSpPr>
        <p:spPr/>
        <p:txBody>
          <a:bodyPr/>
          <a:lstStyle/>
          <a:p>
            <a:pPr marL="0" indent="0">
              <a:buNone/>
            </a:pPr>
            <a:r>
              <a:rPr lang="en-US" b="0" dirty="0" smtClean="0"/>
              <a:t>The </a:t>
            </a:r>
            <a:r>
              <a:rPr lang="en-US" b="0" dirty="0"/>
              <a:t>concept of DDBMSs was a good </a:t>
            </a:r>
            <a:r>
              <a:rPr lang="en-US" b="0" dirty="0" smtClean="0"/>
              <a:t>one and </a:t>
            </a:r>
            <a:r>
              <a:rPr lang="en-US" b="0" dirty="0"/>
              <a:t>early results from research were promising, the results were plain </a:t>
            </a:r>
            <a:r>
              <a:rPr lang="en-US" b="0" dirty="0" smtClean="0"/>
              <a:t>and simple</a:t>
            </a:r>
            <a:r>
              <a:rPr lang="en-US" b="0" dirty="0"/>
              <a:t>: </a:t>
            </a:r>
            <a:r>
              <a:rPr lang="en-US" dirty="0">
                <a:solidFill>
                  <a:schemeClr val="accent2"/>
                </a:solidFill>
              </a:rPr>
              <a:t>They just didn’t work in the real world.</a:t>
            </a:r>
            <a:r>
              <a:rPr lang="en-US" b="0" dirty="0"/>
              <a:t> Also, the </a:t>
            </a:r>
            <a:r>
              <a:rPr lang="en-US" b="0" dirty="0" smtClean="0"/>
              <a:t>islands-of-data problem </a:t>
            </a:r>
            <a:r>
              <a:rPr lang="en-US" b="0" dirty="0"/>
              <a:t>still existed</a:t>
            </a:r>
            <a:r>
              <a:rPr lang="en-US" b="0" dirty="0" smtClean="0"/>
              <a:t>.</a:t>
            </a:r>
          </a:p>
          <a:p>
            <a:pPr marL="0" indent="0" algn="ctr">
              <a:buNone/>
            </a:pPr>
            <a:r>
              <a:rPr lang="en-US" b="0" i="1" dirty="0" smtClean="0"/>
              <a:t>So people started trying to solve that problem.</a:t>
            </a:r>
          </a:p>
          <a:p>
            <a:pPr marL="0" indent="0" algn="ctr">
              <a:buNone/>
            </a:pPr>
            <a:endParaRPr lang="en-US" b="0"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618" y="2438400"/>
            <a:ext cx="1033463" cy="103346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4381500"/>
            <a:ext cx="990600" cy="1485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871" y="3352801"/>
            <a:ext cx="988530" cy="1383942"/>
          </a:xfrm>
          <a:prstGeom prst="rect">
            <a:avLst/>
          </a:prstGeom>
        </p:spPr>
      </p:pic>
      <p:sp>
        <p:nvSpPr>
          <p:cNvPr id="11" name="TextBox 10"/>
          <p:cNvSpPr txBox="1"/>
          <p:nvPr/>
        </p:nvSpPr>
        <p:spPr>
          <a:xfrm>
            <a:off x="914399" y="2396341"/>
            <a:ext cx="4726471" cy="3395801"/>
          </a:xfrm>
          <a:prstGeom prst="rect">
            <a:avLst/>
          </a:prstGeom>
          <a:noFill/>
        </p:spPr>
        <p:txBody>
          <a:bodyPr wrap="square" rtlCol="0">
            <a:spAutoFit/>
          </a:bodyPr>
          <a:lstStyle/>
          <a:p>
            <a:pPr>
              <a:spcAft>
                <a:spcPts val="400"/>
              </a:spcAft>
            </a:pPr>
            <a:r>
              <a:rPr lang="en-US" sz="1600" b="1" dirty="0">
                <a:latin typeface="Arial" pitchFamily="34" charset="0"/>
                <a:cs typeface="Arial" pitchFamily="34" charset="0"/>
              </a:rPr>
              <a:t>Teradata</a:t>
            </a:r>
            <a:r>
              <a:rPr lang="en-US" sz="1600" dirty="0">
                <a:latin typeface="Arial" pitchFamily="34" charset="0"/>
                <a:cs typeface="Arial" pitchFamily="34" charset="0"/>
              </a:rPr>
              <a:t> began shipping commercial products to solve this problem. Wells Fargo Bank received the first Teradata test system in 1983, a parallel RDBMS for decision support — the world’s first</a:t>
            </a:r>
            <a:r>
              <a:rPr lang="en-US" sz="1600" dirty="0" smtClean="0">
                <a:latin typeface="Arial" pitchFamily="34" charset="0"/>
                <a:cs typeface="Arial" pitchFamily="34" charset="0"/>
              </a:rPr>
              <a:t>.</a:t>
            </a:r>
          </a:p>
          <a:p>
            <a:pPr>
              <a:spcAft>
                <a:spcPts val="400"/>
              </a:spcAft>
            </a:pPr>
            <a:r>
              <a:rPr lang="en-US" sz="1600" b="1" dirty="0" smtClean="0">
                <a:latin typeface="Arial" pitchFamily="34" charset="0"/>
                <a:cs typeface="Arial" pitchFamily="34" charset="0"/>
              </a:rPr>
              <a:t>Ralph </a:t>
            </a:r>
            <a:r>
              <a:rPr lang="en-US" sz="1600" b="1" dirty="0">
                <a:latin typeface="Arial" pitchFamily="34" charset="0"/>
                <a:cs typeface="Arial" pitchFamily="34" charset="0"/>
              </a:rPr>
              <a:t>Kimball </a:t>
            </a:r>
            <a:r>
              <a:rPr lang="en-US" sz="1600" dirty="0">
                <a:latin typeface="Arial" pitchFamily="34" charset="0"/>
                <a:cs typeface="Arial" pitchFamily="34" charset="0"/>
              </a:rPr>
              <a:t>founded Red Brick Systems in 1986. Red Brick began to emerge as a visionary software company by discussing how to improve data access.</a:t>
            </a:r>
          </a:p>
          <a:p>
            <a:r>
              <a:rPr lang="en-US" sz="1600" dirty="0">
                <a:latin typeface="Arial" pitchFamily="34" charset="0"/>
                <a:cs typeface="Arial" pitchFamily="34" charset="0"/>
              </a:rPr>
              <a:t>In 1988, Barry Devlin and Paul Murphy of IBM Ireland introduced the term </a:t>
            </a:r>
            <a:r>
              <a:rPr lang="en-US" sz="1600" b="1" dirty="0">
                <a:latin typeface="Arial" pitchFamily="34" charset="0"/>
                <a:cs typeface="Arial" pitchFamily="34" charset="0"/>
              </a:rPr>
              <a:t>business data warehouse</a:t>
            </a:r>
            <a:r>
              <a:rPr lang="en-US" sz="1600" dirty="0">
                <a:latin typeface="Arial" pitchFamily="34" charset="0"/>
                <a:cs typeface="Arial" pitchFamily="34" charset="0"/>
              </a:rPr>
              <a:t> as a key component of the Europe/Middle East/Africa Business Information System</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9325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11">
                                            <p:txEl>
                                              <p:pRg st="0" end="0"/>
                                            </p:txEl>
                                          </p:spTgt>
                                        </p:tgtEl>
                                        <p:attrNameLst>
                                          <p:attrName>style.color</p:attrName>
                                        </p:attrNameLst>
                                      </p:cBhvr>
                                      <p:to>
                                        <a:schemeClr val="bg2"/>
                                      </p:to>
                                    </p:animClr>
                                  </p:childTnLst>
                                </p:cTn>
                              </p:par>
                              <p:par>
                                <p:cTn id="15" presetID="10"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par>
                                <p:cTn id="18" presetID="9" presetClass="emph" presetSubtype="0" nodeType="withEffect">
                                  <p:stCondLst>
                                    <p:cond delay="0"/>
                                  </p:stCondLst>
                                  <p:childTnLst>
                                    <p:set>
                                      <p:cBhvr rctx="PPT">
                                        <p:cTn id="19" dur="indefinite"/>
                                        <p:tgtEl>
                                          <p:spTgt spid="7"/>
                                        </p:tgtEl>
                                        <p:attrNameLst>
                                          <p:attrName>style.opacity</p:attrName>
                                        </p:attrNameLst>
                                      </p:cBhvr>
                                      <p:to>
                                        <p:strVal val="0.5"/>
                                      </p:to>
                                    </p:set>
                                    <p:animEffect filter="image" prLst="opacity: 0.5">
                                      <p:cBhvr rctx="IE">
                                        <p:cTn id="20" dur="indefinite"/>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500" fill="hold"/>
                                        <p:tgtEl>
                                          <p:spTgt spid="11">
                                            <p:txEl>
                                              <p:pRg st="1" end="1"/>
                                            </p:txEl>
                                          </p:spTgt>
                                        </p:tgtEl>
                                        <p:attrNameLst>
                                          <p:attrName>style.color</p:attrName>
                                        </p:attrNameLst>
                                      </p:cBhvr>
                                      <p:to>
                                        <a:schemeClr val="bg2"/>
                                      </p:to>
                                    </p:animClr>
                                  </p:childTnLst>
                                </p:cTn>
                              </p:par>
                              <p:par>
                                <p:cTn id="28" presetID="10" presetClass="entr" presetSubtype="0" fill="hold" nodeType="with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animEffect transition="in" filter="fade">
                                      <p:cBhvr>
                                        <p:cTn id="30" dur="500"/>
                                        <p:tgtEl>
                                          <p:spTgt spid="11">
                                            <p:txEl>
                                              <p:pRg st="2" end="2"/>
                                            </p:txEl>
                                          </p:spTgt>
                                        </p:tgtEl>
                                      </p:cBhvr>
                                    </p:animEffect>
                                  </p:childTnLst>
                                </p:cTn>
                              </p:par>
                              <p:par>
                                <p:cTn id="31" presetID="9" presetClass="emph" presetSubtype="0" nodeType="withEffect">
                                  <p:stCondLst>
                                    <p:cond delay="0"/>
                                  </p:stCondLst>
                                  <p:childTnLst>
                                    <p:set>
                                      <p:cBhvr rctx="PPT">
                                        <p:cTn id="32" dur="indefinite"/>
                                        <p:tgtEl>
                                          <p:spTgt spid="10"/>
                                        </p:tgtEl>
                                        <p:attrNameLst>
                                          <p:attrName>style.opacity</p:attrName>
                                        </p:attrNameLst>
                                      </p:cBhvr>
                                      <p:to>
                                        <p:strVal val="0.5"/>
                                      </p:to>
                                    </p:set>
                                    <p:animEffect filter="image" prLst="opacity: 0.5">
                                      <p:cBhvr rctx="IE">
                                        <p:cTn id="33" dur="indefinite"/>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3"/>
          </p:nvPr>
        </p:nvSpPr>
        <p:spPr/>
        <p:txBody>
          <a:bodyPr/>
          <a:lstStyle/>
          <a:p>
            <a:r>
              <a:rPr lang="en-US" dirty="0" smtClean="0"/>
              <a:t>2016 © EPAM Systems, RD Dep.</a:t>
            </a:r>
            <a:endParaRPr lang="en-US" dirty="0"/>
          </a:p>
        </p:txBody>
      </p:sp>
      <p:sp>
        <p:nvSpPr>
          <p:cNvPr id="3" name="Slide Number Placeholder 2"/>
          <p:cNvSpPr>
            <a:spLocks noGrp="1"/>
          </p:cNvSpPr>
          <p:nvPr>
            <p:ph type="sldNum" sz="quarter" idx="24"/>
          </p:nvPr>
        </p:nvSpPr>
        <p:spPr/>
        <p:txBody>
          <a:bodyPr/>
          <a:lstStyle/>
          <a:p>
            <a:fld id="{36013D82-3B92-4BC6-A819-A7803D760D40}" type="slidenum">
              <a:rPr lang="en-US" smtClean="0"/>
              <a:pPr/>
              <a:t>22</a:t>
            </a:fld>
            <a:endParaRPr lang="en-US" dirty="0"/>
          </a:p>
        </p:txBody>
      </p:sp>
      <p:sp>
        <p:nvSpPr>
          <p:cNvPr id="4" name="Title 3"/>
          <p:cNvSpPr>
            <a:spLocks noGrp="1"/>
          </p:cNvSpPr>
          <p:nvPr>
            <p:ph type="title"/>
          </p:nvPr>
        </p:nvSpPr>
        <p:spPr/>
        <p:txBody>
          <a:bodyPr/>
          <a:lstStyle/>
          <a:p>
            <a:r>
              <a:rPr lang="en-US" dirty="0" smtClean="0"/>
              <a:t>90s. Data Warehouse. Back to the Future.</a:t>
            </a:r>
            <a:endParaRPr lang="en-US" dirty="0"/>
          </a:p>
        </p:txBody>
      </p:sp>
      <p:sp>
        <p:nvSpPr>
          <p:cNvPr id="5" name="Content Placeholder 4"/>
          <p:cNvSpPr>
            <a:spLocks noGrp="1"/>
          </p:cNvSpPr>
          <p:nvPr>
            <p:ph idx="1"/>
          </p:nvPr>
        </p:nvSpPr>
        <p:spPr/>
        <p:txBody>
          <a:bodyPr/>
          <a:lstStyle/>
          <a:p>
            <a:pPr marL="0" indent="0">
              <a:buNone/>
            </a:pPr>
            <a:r>
              <a:rPr lang="en-US" sz="2200" b="0" dirty="0"/>
              <a:t>If the 1980s approach of reaching out and accessing data directly from the files and databases didn’t work, the 1990s philosophy involved going back to the 1970s method, in which data from those places was copied to another location — </a:t>
            </a:r>
            <a:r>
              <a:rPr lang="en-US" sz="2200" b="0" i="1" dirty="0"/>
              <a:t>only doing it right this time</a:t>
            </a:r>
            <a:r>
              <a:rPr lang="en-US" sz="2200" b="0" dirty="0" smtClean="0"/>
              <a:t>.</a:t>
            </a:r>
            <a:r>
              <a:rPr lang="en-US" sz="2200" b="0" dirty="0"/>
              <a:t/>
            </a:r>
            <a:br>
              <a:rPr lang="en-US" sz="2200" b="0" dirty="0"/>
            </a:br>
            <a:endParaRPr lang="en-US" sz="2200" b="0" dirty="0"/>
          </a:p>
          <a:p>
            <a:pPr marL="0" indent="0" algn="r">
              <a:buNone/>
            </a:pPr>
            <a:r>
              <a:rPr lang="en-US" sz="2200" b="0" dirty="0"/>
              <a:t/>
            </a:r>
            <a:br>
              <a:rPr lang="en-US" sz="2200" b="0" dirty="0"/>
            </a:br>
            <a:endParaRPr lang="en-US" sz="2200" b="0" dirty="0"/>
          </a:p>
          <a:p>
            <a:pPr marL="0" indent="0">
              <a:buNone/>
            </a:pPr>
            <a:endParaRPr lang="en-US" sz="2200" dirty="0"/>
          </a:p>
        </p:txBody>
      </p:sp>
      <p:graphicFrame>
        <p:nvGraphicFramePr>
          <p:cNvPr id="8" name="Схема 7"/>
          <p:cNvGraphicFramePr/>
          <p:nvPr/>
        </p:nvGraphicFramePr>
        <p:xfrm>
          <a:off x="1524000" y="21082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9390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23</a:t>
            </a:fld>
            <a:endParaRPr lang="en-US" dirty="0"/>
          </a:p>
        </p:txBody>
      </p:sp>
      <p:sp>
        <p:nvSpPr>
          <p:cNvPr id="4" name="Заголовок 3"/>
          <p:cNvSpPr>
            <a:spLocks noGrp="1"/>
          </p:cNvSpPr>
          <p:nvPr>
            <p:ph type="title"/>
          </p:nvPr>
        </p:nvSpPr>
        <p:spPr/>
        <p:txBody>
          <a:bodyPr/>
          <a:lstStyle/>
          <a:p>
            <a:r>
              <a:rPr smtClean="0"/>
              <a:t>Data Warehouse. The Birth.</a:t>
            </a:r>
            <a:endParaRPr lang="en-US" dirty="0"/>
          </a:p>
        </p:txBody>
      </p:sp>
      <p:sp>
        <p:nvSpPr>
          <p:cNvPr id="5" name="Содержимое 4"/>
          <p:cNvSpPr>
            <a:spLocks noGrp="1"/>
          </p:cNvSpPr>
          <p:nvPr>
            <p:ph idx="1"/>
          </p:nvPr>
        </p:nvSpPr>
        <p:spPr/>
        <p:txBody>
          <a:bodyPr/>
          <a:lstStyle/>
          <a:p>
            <a:pPr algn="r">
              <a:buNone/>
            </a:pPr>
            <a:endParaRPr lang="en-US" sz="2000" b="0" dirty="0" smtClean="0"/>
          </a:p>
          <a:p>
            <a:pPr algn="r">
              <a:buNone/>
            </a:pPr>
            <a:r>
              <a:rPr lang="en-US" sz="2000" b="0" dirty="0" smtClean="0"/>
              <a:t>In </a:t>
            </a:r>
            <a:r>
              <a:rPr lang="en-US" sz="2000" dirty="0" smtClean="0"/>
              <a:t>1993</a:t>
            </a:r>
            <a:r>
              <a:rPr lang="en-US" sz="2000" b="0" dirty="0" smtClean="0"/>
              <a:t>, Bill Inmon wrote </a:t>
            </a:r>
            <a:r>
              <a:rPr lang="en-US" sz="2000" b="0" i="1" dirty="0" smtClean="0">
                <a:solidFill>
                  <a:schemeClr val="accent2"/>
                </a:solidFill>
              </a:rPr>
              <a:t>Building the Data Warehouse</a:t>
            </a:r>
            <a:r>
              <a:rPr lang="en-US" sz="2000" b="0" dirty="0" smtClean="0"/>
              <a:t>.</a:t>
            </a:r>
            <a:br>
              <a:rPr lang="en-US" sz="2000" b="0" dirty="0" smtClean="0"/>
            </a:br>
            <a:r>
              <a:rPr lang="en-US" sz="2000" b="0" dirty="0" smtClean="0"/>
              <a:t> Many people recognize Bill as the Father of Data </a:t>
            </a:r>
            <a:br>
              <a:rPr lang="en-US" sz="2000" b="0" dirty="0" smtClean="0"/>
            </a:br>
            <a:r>
              <a:rPr lang="en-US" sz="2000" b="0" dirty="0" smtClean="0"/>
              <a:t>Warehousing. Additional publications emerged, </a:t>
            </a:r>
            <a:br>
              <a:rPr lang="en-US" sz="2000" b="0" dirty="0" smtClean="0"/>
            </a:br>
            <a:r>
              <a:rPr lang="en-US" sz="2000" b="0" dirty="0" smtClean="0"/>
              <a:t>including the </a:t>
            </a:r>
            <a:r>
              <a:rPr lang="en-US" sz="2000" dirty="0" smtClean="0"/>
              <a:t>1996</a:t>
            </a:r>
            <a:r>
              <a:rPr lang="en-US" sz="2000" b="0" dirty="0" smtClean="0"/>
              <a:t> book by Ralph Kimball, </a:t>
            </a:r>
            <a:br>
              <a:rPr lang="en-US" sz="2000" b="0" dirty="0" smtClean="0"/>
            </a:br>
            <a:r>
              <a:rPr lang="en-US" sz="2000" b="0" i="1" dirty="0" smtClean="0">
                <a:solidFill>
                  <a:schemeClr val="accent2"/>
                </a:solidFill>
              </a:rPr>
              <a:t>The Data Warehouse Toolkit</a:t>
            </a:r>
            <a:r>
              <a:rPr lang="en-US" sz="2000" b="0" dirty="0" smtClean="0"/>
              <a:t>, which discussed </a:t>
            </a:r>
            <a:br>
              <a:rPr lang="en-US" sz="2000" b="0" dirty="0" smtClean="0"/>
            </a:br>
            <a:r>
              <a:rPr lang="en-US" sz="2000" b="0" dirty="0" smtClean="0"/>
              <a:t>general-purpose dimensional design </a:t>
            </a:r>
            <a:br>
              <a:rPr lang="en-US" sz="2000" b="0" dirty="0" smtClean="0"/>
            </a:br>
            <a:r>
              <a:rPr lang="en-US" sz="2000" b="0" dirty="0" smtClean="0"/>
              <a:t>techniques to improve the data </a:t>
            </a:r>
            <a:br>
              <a:rPr lang="en-US" sz="2000" b="0" dirty="0" smtClean="0"/>
            </a:br>
            <a:r>
              <a:rPr lang="en-US" sz="2000" b="0" dirty="0" smtClean="0"/>
              <a:t>architecture for query-centered </a:t>
            </a:r>
            <a:br>
              <a:rPr lang="en-US" sz="2000" b="0" dirty="0" smtClean="0"/>
            </a:br>
            <a:r>
              <a:rPr lang="en-US" sz="2000" b="0" dirty="0" smtClean="0"/>
              <a:t>decision support systems.</a:t>
            </a:r>
            <a:endParaRPr lang="en-US" sz="2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341" y="2362200"/>
            <a:ext cx="1517259" cy="202925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049" y="3657600"/>
            <a:ext cx="1703951" cy="210338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24</a:t>
            </a:fld>
            <a:endParaRPr lang="en-US" dirty="0"/>
          </a:p>
        </p:txBody>
      </p:sp>
      <p:sp>
        <p:nvSpPr>
          <p:cNvPr id="4" name="Заголовок 3"/>
          <p:cNvSpPr>
            <a:spLocks noGrp="1"/>
          </p:cNvSpPr>
          <p:nvPr>
            <p:ph type="title"/>
          </p:nvPr>
        </p:nvSpPr>
        <p:spPr/>
        <p:txBody>
          <a:bodyPr/>
          <a:lstStyle/>
          <a:p>
            <a:r>
              <a:rPr lang="en-US" dirty="0" smtClean="0"/>
              <a:t>2000s and Present Days</a:t>
            </a:r>
            <a:endParaRPr lang="en-US" dirty="0"/>
          </a:p>
        </p:txBody>
      </p:sp>
      <p:pic>
        <p:nvPicPr>
          <p:cNvPr id="6" name="Content Placeholder 5"/>
          <p:cNvPicPr>
            <a:picLocks noGrp="1" noChangeAspect="1"/>
          </p:cNvPicPr>
          <p:nvPr>
            <p:ph idx="1"/>
          </p:nvPr>
        </p:nvPicPr>
        <p:blipFill>
          <a:blip r:embed="rId2"/>
          <a:stretch>
            <a:fillRect/>
          </a:stretch>
        </p:blipFill>
        <p:spPr>
          <a:xfrm>
            <a:off x="2475231" y="1219200"/>
            <a:ext cx="4193537" cy="48006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3"/>
          </p:nvPr>
        </p:nvSpPr>
        <p:spPr/>
        <p:txBody>
          <a:bodyPr/>
          <a:lstStyle/>
          <a:p>
            <a:r>
              <a:rPr lang="en-US" dirty="0" smtClean="0"/>
              <a:t>2016 © EPAM Systems, RD Dep.</a:t>
            </a:r>
            <a:endParaRPr lang="en-US" dirty="0"/>
          </a:p>
        </p:txBody>
      </p:sp>
      <p:sp>
        <p:nvSpPr>
          <p:cNvPr id="3" name="Slide Number Placeholder 2"/>
          <p:cNvSpPr>
            <a:spLocks noGrp="1"/>
          </p:cNvSpPr>
          <p:nvPr>
            <p:ph type="sldNum" sz="quarter" idx="24"/>
          </p:nvPr>
        </p:nvSpPr>
        <p:spPr/>
        <p:txBody>
          <a:bodyPr/>
          <a:lstStyle/>
          <a:p>
            <a:fld id="{36013D82-3B92-4BC6-A819-A7803D760D40}" type="slidenum">
              <a:rPr lang="en-US" smtClean="0"/>
              <a:pPr/>
              <a:t>25</a:t>
            </a:fld>
            <a:endParaRPr lang="en-US" dirty="0"/>
          </a:p>
        </p:txBody>
      </p:sp>
      <p:sp>
        <p:nvSpPr>
          <p:cNvPr id="4" name="Title 3"/>
          <p:cNvSpPr>
            <a:spLocks noGrp="1"/>
          </p:cNvSpPr>
          <p:nvPr>
            <p:ph type="title"/>
          </p:nvPr>
        </p:nvSpPr>
        <p:spPr/>
        <p:txBody>
          <a:bodyPr/>
          <a:lstStyle/>
          <a:p>
            <a:r>
              <a:rPr lang="en-US" dirty="0" smtClean="0"/>
              <a:t>And it keeps growing</a:t>
            </a:r>
            <a:endParaRPr lang="en-US" dirty="0"/>
          </a:p>
        </p:txBody>
      </p:sp>
      <p:graphicFrame>
        <p:nvGraphicFramePr>
          <p:cNvPr id="19" name="Content Placeholder 18"/>
          <p:cNvGraphicFramePr>
            <a:graphicFrameLocks noGrp="1"/>
          </p:cNvGraphicFramePr>
          <p:nvPr>
            <p:ph idx="1"/>
            <p:extLst>
              <p:ext uri="{D42A27DB-BD31-4B8C-83A1-F6EECF244321}">
                <p14:modId xmlns:p14="http://schemas.microsoft.com/office/powerpoint/2010/main" val="1609072393"/>
              </p:ext>
            </p:extLst>
          </p:nvPr>
        </p:nvGraphicFramePr>
        <p:xfrm>
          <a:off x="914400" y="1219200"/>
          <a:ext cx="7315200" cy="480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46600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26</a:t>
            </a:fld>
            <a:endParaRPr lang="en-US" dirty="0"/>
          </a:p>
        </p:txBody>
      </p:sp>
      <p:sp>
        <p:nvSpPr>
          <p:cNvPr id="4" name="Заголовок 3"/>
          <p:cNvSpPr>
            <a:spLocks noGrp="1"/>
          </p:cNvSpPr>
          <p:nvPr>
            <p:ph type="title"/>
          </p:nvPr>
        </p:nvSpPr>
        <p:spPr/>
        <p:txBody>
          <a:bodyPr>
            <a:normAutofit fontScale="90000"/>
          </a:bodyPr>
          <a:lstStyle/>
          <a:p>
            <a:r>
              <a:rPr smtClean="0"/>
              <a:t>Data Warehouse Is a Tool</a:t>
            </a:r>
            <a:endParaRPr lang="en-US" dirty="0"/>
          </a:p>
        </p:txBody>
      </p:sp>
      <p:sp>
        <p:nvSpPr>
          <p:cNvPr id="5" name="Содержимое 4"/>
          <p:cNvSpPr>
            <a:spLocks noGrp="1"/>
          </p:cNvSpPr>
          <p:nvPr>
            <p:ph idx="1"/>
          </p:nvPr>
        </p:nvSpPr>
        <p:spPr/>
        <p:txBody>
          <a:bodyPr/>
          <a:lstStyle/>
          <a:p>
            <a:pPr indent="0">
              <a:buNone/>
            </a:pPr>
            <a:r>
              <a:rPr lang="en-US" sz="2200" b="0" dirty="0" smtClean="0"/>
              <a:t>The reason to build a Data Warehouse is to have the ability to make better decisions faster based on information using current and historic data.</a:t>
            </a:r>
          </a:p>
          <a:p>
            <a:pPr indent="0">
              <a:buNone/>
            </a:pPr>
            <a:r>
              <a:rPr lang="en-US" sz="2200" b="0" i="1" dirty="0" smtClean="0">
                <a:solidFill>
                  <a:schemeClr val="accent1">
                    <a:lumMod val="75000"/>
                  </a:schemeClr>
                </a:solidFill>
              </a:rPr>
              <a:t>You should be obsessed to provide business value to the company, not to stick any methodology.</a:t>
            </a:r>
          </a:p>
        </p:txBody>
      </p:sp>
      <p:pic>
        <p:nvPicPr>
          <p:cNvPr id="6" name="Рисунок 5" descr="dec-make.jpg"/>
          <p:cNvPicPr>
            <a:picLocks noChangeAspect="1"/>
          </p:cNvPicPr>
          <p:nvPr/>
        </p:nvPicPr>
        <p:blipFill>
          <a:blip r:embed="rId2"/>
          <a:stretch>
            <a:fillRect/>
          </a:stretch>
        </p:blipFill>
        <p:spPr>
          <a:xfrm>
            <a:off x="2667000" y="3124200"/>
            <a:ext cx="3829050" cy="255014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WHY</a:t>
            </a:r>
            <a:r>
              <a:rPr dirty="0" smtClean="0"/>
              <a:t> oracle</a:t>
            </a:r>
            <a:endParaRPr lang="en-US" dirty="0"/>
          </a:p>
        </p:txBody>
      </p:sp>
      <p:sp>
        <p:nvSpPr>
          <p:cNvPr id="3" name="Нижний колонтитул 2"/>
          <p:cNvSpPr>
            <a:spLocks noGrp="1"/>
          </p:cNvSpPr>
          <p:nvPr>
            <p:ph type="ftr" sz="quarter" idx="10"/>
          </p:nvPr>
        </p:nvSpPr>
        <p:spPr/>
        <p:txBody>
          <a:bodyPr/>
          <a:lstStyle/>
          <a:p>
            <a:r>
              <a:rPr lang="en-US" dirty="0" smtClean="0"/>
              <a:t>2016 © EPAM Systems, RD Dep.</a:t>
            </a:r>
            <a:endParaRPr lang="en-US" dirty="0"/>
          </a:p>
        </p:txBody>
      </p:sp>
      <p:sp>
        <p:nvSpPr>
          <p:cNvPr id="4" name="Номер слайда 3"/>
          <p:cNvSpPr>
            <a:spLocks noGrp="1"/>
          </p:cNvSpPr>
          <p:nvPr>
            <p:ph type="sldNum" sz="quarter" idx="11"/>
          </p:nvPr>
        </p:nvSpPr>
        <p:spPr/>
        <p:txBody>
          <a:bodyPr/>
          <a:lstStyle/>
          <a:p>
            <a:fld id="{36013D82-3B92-4BC6-A819-A7803D760D40}"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28</a:t>
            </a:fld>
            <a:endParaRPr lang="en-US" dirty="0"/>
          </a:p>
        </p:txBody>
      </p:sp>
      <p:sp>
        <p:nvSpPr>
          <p:cNvPr id="4" name="Заголовок 3"/>
          <p:cNvSpPr>
            <a:spLocks noGrp="1"/>
          </p:cNvSpPr>
          <p:nvPr>
            <p:ph type="title"/>
          </p:nvPr>
        </p:nvSpPr>
        <p:spPr/>
        <p:txBody>
          <a:bodyPr>
            <a:normAutofit fontScale="90000"/>
          </a:bodyPr>
          <a:lstStyle/>
          <a:p>
            <a:r>
              <a:rPr dirty="0" smtClean="0"/>
              <a:t>Oracle is #1 for Data Warehousing</a:t>
            </a:r>
            <a:endParaRPr lang="en-US" dirty="0"/>
          </a:p>
        </p:txBody>
      </p:sp>
      <p:graphicFrame>
        <p:nvGraphicFramePr>
          <p:cNvPr id="6" name="Содержимое 6"/>
          <p:cNvGraphicFramePr>
            <a:graphicFrameLocks noGrp="1"/>
          </p:cNvGraphicFramePr>
          <p:nvPr>
            <p:ph idx="1"/>
            <p:extLst>
              <p:ext uri="{D42A27DB-BD31-4B8C-83A1-F6EECF244321}">
                <p14:modId xmlns:p14="http://schemas.microsoft.com/office/powerpoint/2010/main" val="3289553507"/>
              </p:ext>
            </p:extLst>
          </p:nvPr>
        </p:nvGraphicFramePr>
        <p:xfrm>
          <a:off x="914400" y="1219200"/>
          <a:ext cx="7315200" cy="48006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6705600" y="5486400"/>
            <a:ext cx="1828800" cy="369332"/>
          </a:xfrm>
          <a:prstGeom prst="rect">
            <a:avLst/>
          </a:prstGeom>
          <a:noFill/>
        </p:spPr>
        <p:txBody>
          <a:bodyPr wrap="square" rtlCol="0">
            <a:spAutoFit/>
          </a:bodyPr>
          <a:lstStyle/>
          <a:p>
            <a:r>
              <a:rPr lang="en-US" i="1" dirty="0" smtClean="0">
                <a:solidFill>
                  <a:schemeClr val="accent1"/>
                </a:solidFill>
              </a:rPr>
              <a:t>Data is for 2013</a:t>
            </a:r>
            <a:endParaRPr lang="en-US" i="1"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29</a:t>
            </a:fld>
            <a:endParaRPr lang="en-US" dirty="0"/>
          </a:p>
        </p:txBody>
      </p:sp>
      <p:sp>
        <p:nvSpPr>
          <p:cNvPr id="4" name="Заголовок 3"/>
          <p:cNvSpPr>
            <a:spLocks noGrp="1"/>
          </p:cNvSpPr>
          <p:nvPr>
            <p:ph type="title"/>
          </p:nvPr>
        </p:nvSpPr>
        <p:spPr/>
        <p:txBody>
          <a:bodyPr>
            <a:normAutofit fontScale="90000"/>
          </a:bodyPr>
          <a:lstStyle/>
          <a:p>
            <a:r>
              <a:rPr dirty="0" smtClean="0"/>
              <a:t>Oracle Database</a:t>
            </a:r>
            <a:endParaRPr lang="en-US" dirty="0"/>
          </a:p>
        </p:txBody>
      </p:sp>
      <p:sp>
        <p:nvSpPr>
          <p:cNvPr id="5" name="Содержимое 4"/>
          <p:cNvSpPr>
            <a:spLocks noGrp="1"/>
          </p:cNvSpPr>
          <p:nvPr>
            <p:ph idx="1"/>
          </p:nvPr>
        </p:nvSpPr>
        <p:spPr/>
        <p:txBody>
          <a:bodyPr/>
          <a:lstStyle/>
          <a:p>
            <a:endParaRPr lang="en-US" dirty="0"/>
          </a:p>
        </p:txBody>
      </p:sp>
      <p:sp>
        <p:nvSpPr>
          <p:cNvPr id="9" name="AutoShape 1042"/>
          <p:cNvSpPr>
            <a:spLocks noChangeArrowheads="1"/>
          </p:cNvSpPr>
          <p:nvPr/>
        </p:nvSpPr>
        <p:spPr bwMode="auto">
          <a:xfrm>
            <a:off x="5014913" y="3581400"/>
            <a:ext cx="776287" cy="715963"/>
          </a:xfrm>
          <a:prstGeom prst="rightArrow">
            <a:avLst>
              <a:gd name="adj1" fmla="val 75009"/>
              <a:gd name="adj2" fmla="val 54288"/>
            </a:avLst>
          </a:prstGeom>
          <a:gradFill rotWithShape="0">
            <a:gsLst>
              <a:gs pos="0">
                <a:schemeClr val="bg1"/>
              </a:gs>
              <a:gs pos="100000">
                <a:schemeClr val="accent1"/>
              </a:gs>
            </a:gsLst>
            <a:lin ang="0" scaled="1"/>
          </a:gradFill>
          <a:ln w="50800">
            <a:noFill/>
            <a:miter lim="800000"/>
            <a:headEnd/>
            <a:tailEnd/>
          </a:ln>
        </p:spPr>
        <p:txBody>
          <a:bodyPr wrap="none" anchor="ctr"/>
          <a:lstStyle/>
          <a:p>
            <a:endParaRPr lang="en-US" dirty="0"/>
          </a:p>
        </p:txBody>
      </p:sp>
      <p:grpSp>
        <p:nvGrpSpPr>
          <p:cNvPr id="10" name="Group 19"/>
          <p:cNvGrpSpPr>
            <a:grpSpLocks/>
          </p:cNvGrpSpPr>
          <p:nvPr/>
        </p:nvGrpSpPr>
        <p:grpSpPr bwMode="auto">
          <a:xfrm>
            <a:off x="914400" y="1981200"/>
            <a:ext cx="3725862" cy="3311524"/>
            <a:chOff x="474" y="1086"/>
            <a:chExt cx="2740" cy="2392"/>
          </a:xfrm>
        </p:grpSpPr>
        <p:sp>
          <p:nvSpPr>
            <p:cNvPr id="11" name="Text Box 22"/>
            <p:cNvSpPr txBox="1">
              <a:spLocks noChangeArrowheads="1"/>
            </p:cNvSpPr>
            <p:nvPr/>
          </p:nvSpPr>
          <p:spPr bwMode="auto">
            <a:xfrm>
              <a:off x="1613" y="1508"/>
              <a:ext cx="542" cy="442"/>
            </a:xfrm>
            <a:prstGeom prst="rect">
              <a:avLst/>
            </a:prstGeom>
            <a:noFill/>
            <a:ln w="9525">
              <a:noFill/>
              <a:miter lim="800000"/>
              <a:headEnd type="none" w="sm" len="sm"/>
              <a:tailEnd type="none" w="sm" len="sm"/>
            </a:ln>
            <a:effectLst/>
          </p:spPr>
          <p:txBody>
            <a:bodyPr wrap="none">
              <a:spAutoFit/>
            </a:bodyPr>
            <a:lstStyle/>
            <a:p>
              <a:pPr>
                <a:lnSpc>
                  <a:spcPct val="100000"/>
                </a:lnSpc>
                <a:spcBef>
                  <a:spcPct val="0"/>
                </a:spcBef>
                <a:buClrTx/>
                <a:defRPr/>
              </a:pPr>
              <a:r>
                <a:rPr lang="en-US" dirty="0">
                  <a:effectLst>
                    <a:outerShdw blurRad="38100" dist="38100" dir="2700000" algn="tl">
                      <a:srgbClr val="DDDDDD"/>
                    </a:outerShdw>
                  </a:effectLst>
                  <a:latin typeface="Arial" pitchFamily="-109" charset="0"/>
                  <a:ea typeface="Times New Roman" pitchFamily="-109" charset="0"/>
                  <a:cs typeface="Times New Roman" pitchFamily="-109" charset="0"/>
                </a:rPr>
                <a:t>Data</a:t>
              </a:r>
            </a:p>
            <a:p>
              <a:pPr>
                <a:lnSpc>
                  <a:spcPct val="100000"/>
                </a:lnSpc>
                <a:spcBef>
                  <a:spcPct val="0"/>
                </a:spcBef>
                <a:buClrTx/>
                <a:defRPr/>
              </a:pPr>
              <a:r>
                <a:rPr lang="en-US" dirty="0">
                  <a:effectLst>
                    <a:outerShdw blurRad="38100" dist="38100" dir="2700000" algn="tl">
                      <a:srgbClr val="DDDDDD"/>
                    </a:outerShdw>
                  </a:effectLst>
                  <a:latin typeface="Arial" pitchFamily="-109" charset="0"/>
                  <a:ea typeface="Times New Roman" pitchFamily="-109" charset="0"/>
                  <a:cs typeface="Times New Roman" pitchFamily="-109" charset="0"/>
                </a:rPr>
                <a:t>Marts</a:t>
              </a:r>
            </a:p>
          </p:txBody>
        </p:sp>
        <p:sp>
          <p:nvSpPr>
            <p:cNvPr id="12" name="Text Box 24"/>
            <p:cNvSpPr txBox="1">
              <a:spLocks noChangeArrowheads="1"/>
            </p:cNvSpPr>
            <p:nvPr/>
          </p:nvSpPr>
          <p:spPr bwMode="auto">
            <a:xfrm>
              <a:off x="1291" y="3228"/>
              <a:ext cx="1022" cy="250"/>
            </a:xfrm>
            <a:prstGeom prst="rect">
              <a:avLst/>
            </a:prstGeom>
            <a:noFill/>
            <a:ln w="9525">
              <a:noFill/>
              <a:miter lim="800000"/>
              <a:headEnd type="none" w="sm" len="sm"/>
              <a:tailEnd type="none" w="sm" len="sm"/>
            </a:ln>
            <a:effectLst/>
          </p:spPr>
          <p:txBody>
            <a:bodyPr wrap="none">
              <a:spAutoFit/>
            </a:bodyPr>
            <a:lstStyle/>
            <a:p>
              <a:pPr>
                <a:lnSpc>
                  <a:spcPct val="100000"/>
                </a:lnSpc>
                <a:spcBef>
                  <a:spcPct val="0"/>
                </a:spcBef>
                <a:buClrTx/>
                <a:defRPr/>
              </a:pPr>
              <a:r>
                <a:rPr lang="en-US" dirty="0">
                  <a:effectLst>
                    <a:outerShdw blurRad="38100" dist="38100" dir="2700000" algn="tl">
                      <a:srgbClr val="DDDDDD"/>
                    </a:outerShdw>
                  </a:effectLst>
                  <a:latin typeface="Arial" pitchFamily="-109" charset="0"/>
                  <a:ea typeface="Times New Roman" pitchFamily="-109" charset="0"/>
                  <a:cs typeface="Times New Roman" pitchFamily="-109" charset="0"/>
                </a:rPr>
                <a:t>Data Mining</a:t>
              </a:r>
            </a:p>
          </p:txBody>
        </p:sp>
        <p:sp>
          <p:nvSpPr>
            <p:cNvPr id="13" name="Text Box 28"/>
            <p:cNvSpPr txBox="1">
              <a:spLocks noChangeArrowheads="1"/>
            </p:cNvSpPr>
            <p:nvPr/>
          </p:nvSpPr>
          <p:spPr bwMode="auto">
            <a:xfrm>
              <a:off x="474" y="2633"/>
              <a:ext cx="827" cy="442"/>
            </a:xfrm>
            <a:prstGeom prst="rect">
              <a:avLst/>
            </a:prstGeom>
            <a:noFill/>
            <a:ln w="9525">
              <a:noFill/>
              <a:miter lim="800000"/>
              <a:headEnd type="none" w="sm" len="sm"/>
              <a:tailEnd type="none" w="sm" len="sm"/>
            </a:ln>
            <a:effectLst/>
          </p:spPr>
          <p:txBody>
            <a:bodyPr wrap="none">
              <a:spAutoFit/>
            </a:bodyPr>
            <a:lstStyle/>
            <a:p>
              <a:pPr>
                <a:lnSpc>
                  <a:spcPct val="100000"/>
                </a:lnSpc>
                <a:spcBef>
                  <a:spcPct val="0"/>
                </a:spcBef>
                <a:buClrTx/>
                <a:defRPr/>
              </a:pPr>
              <a:r>
                <a:rPr lang="en-US" dirty="0">
                  <a:effectLst>
                    <a:outerShdw blurRad="38100" dist="38100" dir="2700000" algn="tl">
                      <a:srgbClr val="DDDDDD"/>
                    </a:outerShdw>
                  </a:effectLst>
                  <a:latin typeface="Arial" pitchFamily="-109" charset="0"/>
                  <a:ea typeface="Times New Roman" pitchFamily="-109" charset="0"/>
                  <a:cs typeface="Times New Roman" pitchFamily="-109" charset="0"/>
                </a:rPr>
                <a:t>Online </a:t>
              </a:r>
            </a:p>
            <a:p>
              <a:pPr>
                <a:lnSpc>
                  <a:spcPct val="100000"/>
                </a:lnSpc>
                <a:spcBef>
                  <a:spcPct val="0"/>
                </a:spcBef>
                <a:buClrTx/>
                <a:defRPr/>
              </a:pPr>
              <a:r>
                <a:rPr lang="en-US" dirty="0">
                  <a:effectLst>
                    <a:outerShdw blurRad="38100" dist="38100" dir="2700000" algn="tl">
                      <a:srgbClr val="DDDDDD"/>
                    </a:outerShdw>
                  </a:effectLst>
                  <a:latin typeface="Arial" pitchFamily="-109" charset="0"/>
                  <a:ea typeface="Times New Roman" pitchFamily="-109" charset="0"/>
                  <a:cs typeface="Times New Roman" pitchFamily="-109" charset="0"/>
                </a:rPr>
                <a:t>Analytics</a:t>
              </a:r>
            </a:p>
          </p:txBody>
        </p:sp>
        <p:sp>
          <p:nvSpPr>
            <p:cNvPr id="14" name="Rectangle 32"/>
            <p:cNvSpPr>
              <a:spLocks noChangeArrowheads="1"/>
            </p:cNvSpPr>
            <p:nvPr/>
          </p:nvSpPr>
          <p:spPr bwMode="auto">
            <a:xfrm>
              <a:off x="2612" y="2850"/>
              <a:ext cx="419" cy="231"/>
            </a:xfrm>
            <a:prstGeom prst="rect">
              <a:avLst/>
            </a:prstGeom>
            <a:noFill/>
            <a:ln w="9525">
              <a:noFill/>
              <a:miter lim="800000"/>
              <a:headEnd/>
              <a:tailEnd/>
            </a:ln>
            <a:effectLst/>
          </p:spPr>
          <p:txBody>
            <a:bodyPr wrap="none" lIns="92075" tIns="46038" rIns="92075" bIns="46038">
              <a:spAutoFit/>
            </a:bodyPr>
            <a:lstStyle/>
            <a:p>
              <a:pPr>
                <a:defRPr/>
              </a:pPr>
              <a:r>
                <a:rPr lang="en-US" dirty="0">
                  <a:effectLst>
                    <a:outerShdw blurRad="38100" dist="38100" dir="2700000" algn="tl">
                      <a:srgbClr val="DDDDDD"/>
                    </a:outerShdw>
                  </a:effectLst>
                  <a:latin typeface="Arial" pitchFamily="-109" charset="0"/>
                  <a:ea typeface="Times New Roman" pitchFamily="-109" charset="0"/>
                  <a:cs typeface="Times New Roman" pitchFamily="-109" charset="0"/>
                </a:rPr>
                <a:t>ETL</a:t>
              </a:r>
            </a:p>
          </p:txBody>
        </p:sp>
        <p:pic>
          <p:nvPicPr>
            <p:cNvPr id="15" name="Picture 24" descr="DataMining1_SIM"/>
            <p:cNvPicPr>
              <a:picLocks noChangeAspect="1" noChangeArrowheads="1"/>
            </p:cNvPicPr>
            <p:nvPr/>
          </p:nvPicPr>
          <p:blipFill>
            <a:blip r:embed="rId2"/>
            <a:srcRect/>
            <a:stretch>
              <a:fillRect/>
            </a:stretch>
          </p:blipFill>
          <p:spPr bwMode="auto">
            <a:xfrm>
              <a:off x="1565" y="2604"/>
              <a:ext cx="812" cy="643"/>
            </a:xfrm>
            <a:prstGeom prst="rect">
              <a:avLst/>
            </a:prstGeom>
            <a:noFill/>
          </p:spPr>
        </p:pic>
        <p:pic>
          <p:nvPicPr>
            <p:cNvPr id="16" name="Picture 25" descr="OLAP1_SIM"/>
            <p:cNvPicPr>
              <a:picLocks noChangeAspect="1" noChangeArrowheads="1"/>
            </p:cNvPicPr>
            <p:nvPr/>
          </p:nvPicPr>
          <p:blipFill>
            <a:blip r:embed="rId3"/>
            <a:srcRect/>
            <a:stretch>
              <a:fillRect/>
            </a:stretch>
          </p:blipFill>
          <p:spPr bwMode="auto">
            <a:xfrm>
              <a:off x="549" y="1861"/>
              <a:ext cx="760" cy="811"/>
            </a:xfrm>
            <a:prstGeom prst="rect">
              <a:avLst/>
            </a:prstGeom>
            <a:noFill/>
          </p:spPr>
        </p:pic>
        <p:pic>
          <p:nvPicPr>
            <p:cNvPr id="17" name="Picture 26" descr="OWB1_SIM"/>
            <p:cNvPicPr>
              <a:picLocks noChangeAspect="1" noChangeArrowheads="1"/>
            </p:cNvPicPr>
            <p:nvPr/>
          </p:nvPicPr>
          <p:blipFill>
            <a:blip r:embed="rId4"/>
            <a:srcRect/>
            <a:stretch>
              <a:fillRect/>
            </a:stretch>
          </p:blipFill>
          <p:spPr bwMode="auto">
            <a:xfrm>
              <a:off x="2350" y="2061"/>
              <a:ext cx="864" cy="813"/>
            </a:xfrm>
            <a:prstGeom prst="rect">
              <a:avLst/>
            </a:prstGeom>
            <a:noFill/>
          </p:spPr>
        </p:pic>
        <p:pic>
          <p:nvPicPr>
            <p:cNvPr id="18" name="Picture 27" descr="DataBase"/>
            <p:cNvPicPr>
              <a:picLocks noChangeAspect="1" noChangeArrowheads="1"/>
            </p:cNvPicPr>
            <p:nvPr/>
          </p:nvPicPr>
          <p:blipFill>
            <a:blip r:embed="rId5"/>
            <a:srcRect/>
            <a:stretch>
              <a:fillRect/>
            </a:stretch>
          </p:blipFill>
          <p:spPr bwMode="auto">
            <a:xfrm>
              <a:off x="1705" y="1086"/>
              <a:ext cx="317" cy="468"/>
            </a:xfrm>
            <a:prstGeom prst="rect">
              <a:avLst/>
            </a:prstGeom>
            <a:noFill/>
          </p:spPr>
        </p:pic>
        <p:pic>
          <p:nvPicPr>
            <p:cNvPr id="19" name="Picture 28" descr="DataBase"/>
            <p:cNvPicPr>
              <a:picLocks noChangeAspect="1" noChangeArrowheads="1"/>
            </p:cNvPicPr>
            <p:nvPr/>
          </p:nvPicPr>
          <p:blipFill>
            <a:blip r:embed="rId5"/>
            <a:srcRect/>
            <a:stretch>
              <a:fillRect/>
            </a:stretch>
          </p:blipFill>
          <p:spPr bwMode="auto">
            <a:xfrm>
              <a:off x="2113" y="1202"/>
              <a:ext cx="317" cy="468"/>
            </a:xfrm>
            <a:prstGeom prst="rect">
              <a:avLst/>
            </a:prstGeom>
            <a:noFill/>
          </p:spPr>
        </p:pic>
        <p:pic>
          <p:nvPicPr>
            <p:cNvPr id="20" name="Picture 29" descr="DataBase"/>
            <p:cNvPicPr>
              <a:picLocks noChangeAspect="1" noChangeArrowheads="1"/>
            </p:cNvPicPr>
            <p:nvPr/>
          </p:nvPicPr>
          <p:blipFill>
            <a:blip r:embed="rId5"/>
            <a:srcRect/>
            <a:stretch>
              <a:fillRect/>
            </a:stretch>
          </p:blipFill>
          <p:spPr bwMode="auto">
            <a:xfrm>
              <a:off x="2114" y="1719"/>
              <a:ext cx="317" cy="468"/>
            </a:xfrm>
            <a:prstGeom prst="rect">
              <a:avLst/>
            </a:prstGeom>
            <a:noFill/>
          </p:spPr>
        </p:pic>
        <p:pic>
          <p:nvPicPr>
            <p:cNvPr id="21" name="Picture 30" descr="DataBase"/>
            <p:cNvPicPr>
              <a:picLocks noChangeAspect="1" noChangeArrowheads="1"/>
            </p:cNvPicPr>
            <p:nvPr/>
          </p:nvPicPr>
          <p:blipFill>
            <a:blip r:embed="rId5"/>
            <a:srcRect/>
            <a:stretch>
              <a:fillRect/>
            </a:stretch>
          </p:blipFill>
          <p:spPr bwMode="auto">
            <a:xfrm>
              <a:off x="1706" y="1933"/>
              <a:ext cx="317" cy="468"/>
            </a:xfrm>
            <a:prstGeom prst="rect">
              <a:avLst/>
            </a:prstGeom>
            <a:noFill/>
          </p:spPr>
        </p:pic>
        <p:pic>
          <p:nvPicPr>
            <p:cNvPr id="22" name="Picture 31" descr="DataBase"/>
            <p:cNvPicPr>
              <a:picLocks noChangeAspect="1" noChangeArrowheads="1"/>
            </p:cNvPicPr>
            <p:nvPr/>
          </p:nvPicPr>
          <p:blipFill>
            <a:blip r:embed="rId5"/>
            <a:srcRect/>
            <a:stretch>
              <a:fillRect/>
            </a:stretch>
          </p:blipFill>
          <p:spPr bwMode="auto">
            <a:xfrm>
              <a:off x="1322" y="1719"/>
              <a:ext cx="317" cy="468"/>
            </a:xfrm>
            <a:prstGeom prst="rect">
              <a:avLst/>
            </a:prstGeom>
            <a:noFill/>
          </p:spPr>
        </p:pic>
        <p:pic>
          <p:nvPicPr>
            <p:cNvPr id="23" name="Picture 32" descr="DataBase"/>
            <p:cNvPicPr>
              <a:picLocks noChangeAspect="1" noChangeArrowheads="1"/>
            </p:cNvPicPr>
            <p:nvPr/>
          </p:nvPicPr>
          <p:blipFill>
            <a:blip r:embed="rId5"/>
            <a:srcRect/>
            <a:stretch>
              <a:fillRect/>
            </a:stretch>
          </p:blipFill>
          <p:spPr bwMode="auto">
            <a:xfrm>
              <a:off x="1322" y="1202"/>
              <a:ext cx="317" cy="468"/>
            </a:xfrm>
            <a:prstGeom prst="rect">
              <a:avLst/>
            </a:prstGeom>
            <a:noFill/>
          </p:spPr>
        </p:pic>
      </p:grpSp>
      <p:pic>
        <p:nvPicPr>
          <p:cNvPr id="24" name="Picture 33" descr="DataWarehousing1_SIM"/>
          <p:cNvPicPr>
            <a:picLocks noChangeAspect="1" noChangeArrowheads="1"/>
          </p:cNvPicPr>
          <p:nvPr/>
        </p:nvPicPr>
        <p:blipFill>
          <a:blip r:embed="rId6"/>
          <a:srcRect/>
          <a:stretch>
            <a:fillRect/>
          </a:stretch>
        </p:blipFill>
        <p:spPr bwMode="auto">
          <a:xfrm>
            <a:off x="5867400" y="2743200"/>
            <a:ext cx="2212975" cy="2068078"/>
          </a:xfrm>
          <a:prstGeom prst="rect">
            <a:avLst/>
          </a:prstGeom>
          <a:noFill/>
        </p:spPr>
      </p:pic>
      <p:sp>
        <p:nvSpPr>
          <p:cNvPr id="25" name="Oval 82"/>
          <p:cNvSpPr>
            <a:spLocks noChangeArrowheads="1"/>
          </p:cNvSpPr>
          <p:nvPr/>
        </p:nvSpPr>
        <p:spPr bwMode="auto">
          <a:xfrm>
            <a:off x="838200" y="1752600"/>
            <a:ext cx="4114800" cy="3962400"/>
          </a:xfrm>
          <a:prstGeom prst="ellipse">
            <a:avLst/>
          </a:prstGeom>
          <a:solidFill>
            <a:srgbClr val="C0C0C0">
              <a:alpha val="50195"/>
            </a:srgbClr>
          </a:solidFill>
          <a:ln w="28575">
            <a:noFill/>
            <a:round/>
            <a:headEnd/>
            <a:tailEnd/>
          </a:ln>
        </p:spPr>
        <p:txBody>
          <a:bodyPr wrap="none" anchor="ct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sz="3200" dirty="0" smtClean="0"/>
              <a:t>The origin of the Data Warehousing</a:t>
            </a:r>
            <a:endParaRPr lang="en-US" dirty="0"/>
          </a:p>
        </p:txBody>
      </p:sp>
      <p:sp>
        <p:nvSpPr>
          <p:cNvPr id="3" name="Нижний колонтитул 2"/>
          <p:cNvSpPr>
            <a:spLocks noGrp="1"/>
          </p:cNvSpPr>
          <p:nvPr>
            <p:ph type="ftr" sz="quarter" idx="10"/>
          </p:nvPr>
        </p:nvSpPr>
        <p:spPr/>
        <p:txBody>
          <a:bodyPr/>
          <a:lstStyle/>
          <a:p>
            <a:r>
              <a:rPr lang="en-US" dirty="0" smtClean="0"/>
              <a:t>2016 © EPAM Systems, RD Dep.</a:t>
            </a:r>
            <a:endParaRPr lang="en-US" dirty="0"/>
          </a:p>
        </p:txBody>
      </p:sp>
      <p:sp>
        <p:nvSpPr>
          <p:cNvPr id="4" name="Номер слайда 3"/>
          <p:cNvSpPr>
            <a:spLocks noGrp="1"/>
          </p:cNvSpPr>
          <p:nvPr>
            <p:ph type="sldNum" sz="quarter" idx="11"/>
          </p:nvPr>
        </p:nvSpPr>
        <p:spPr/>
        <p:txBody>
          <a:bodyPr/>
          <a:lstStyle/>
          <a:p>
            <a:fld id="{36013D82-3B92-4BC6-A819-A7803D760D40}"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p:txBody>
          <a:bodyPr/>
          <a:lstStyle/>
          <a:p>
            <a:r>
              <a:rPr dirty="0"/>
              <a:t>Introduction to </a:t>
            </a:r>
            <a:r>
              <a:rPr/>
              <a:t>Data </a:t>
            </a:r>
            <a:r>
              <a:rPr smtClean="0"/>
              <a:t>Warehousing</a:t>
            </a:r>
            <a:endParaRPr dirty="0"/>
          </a:p>
        </p:txBody>
      </p:sp>
      <p:sp>
        <p:nvSpPr>
          <p:cNvPr id="3" name="Нижний колонтитул 2"/>
          <p:cNvSpPr>
            <a:spLocks noGrp="1"/>
          </p:cNvSpPr>
          <p:nvPr>
            <p:ph type="ftr" sz="quarter" idx="12"/>
          </p:nvPr>
        </p:nvSpPr>
        <p:spPr/>
        <p:txBody>
          <a:bodyPr/>
          <a:lstStyle/>
          <a:p>
            <a:r>
              <a:rPr lang="en-US" dirty="0" smtClean="0"/>
              <a:t>2016 © EPAM Systems, RD Dep.</a:t>
            </a:r>
            <a:endParaRPr lang="en-US" dirty="0"/>
          </a:p>
        </p:txBody>
      </p:sp>
      <p:sp>
        <p:nvSpPr>
          <p:cNvPr id="4" name="Номер слайда 3"/>
          <p:cNvSpPr>
            <a:spLocks noGrp="1"/>
          </p:cNvSpPr>
          <p:nvPr>
            <p:ph type="sldNum" sz="quarter" idx="13"/>
          </p:nvPr>
        </p:nvSpPr>
        <p:spPr/>
        <p:txBody>
          <a:bodyPr/>
          <a:lstStyle/>
          <a:p>
            <a:fld id="{36013D82-3B92-4BC6-A819-A7803D760D40}" type="slidenum">
              <a:rPr lang="en-US" smtClean="0"/>
              <a:pPr/>
              <a:t>30</a:t>
            </a:fld>
            <a:endParaRPr lang="en-US" dirty="0"/>
          </a:p>
        </p:txBody>
      </p:sp>
      <p:sp>
        <p:nvSpPr>
          <p:cNvPr id="5" name="Текст 4"/>
          <p:cNvSpPr>
            <a:spLocks noGrp="1"/>
          </p:cNvSpPr>
          <p:nvPr>
            <p:ph type="body" sz="quarter" idx="14"/>
          </p:nvPr>
        </p:nvSpPr>
        <p:spPr/>
        <p:txBody>
          <a:bodyPr/>
          <a:lstStyle/>
          <a:p>
            <a:r>
              <a:rPr lang="pt-BR" dirty="0"/>
              <a:t>Elias Nema</a:t>
            </a:r>
          </a:p>
          <a:p>
            <a:r>
              <a:rPr lang="pt-BR" dirty="0" smtClean="0"/>
              <a:t>Lead Software </a:t>
            </a:r>
            <a:r>
              <a:rPr lang="pt-BR" dirty="0"/>
              <a:t>Engineer</a:t>
            </a:r>
          </a:p>
          <a:p>
            <a:r>
              <a:rPr lang="pt-BR" dirty="0" smtClean="0"/>
              <a:t>Elias_Nema@epam.com</a:t>
            </a:r>
            <a:endParaRPr lang="pt-B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4</a:t>
            </a:fld>
            <a:endParaRPr lang="en-US" dirty="0"/>
          </a:p>
        </p:txBody>
      </p:sp>
      <p:sp>
        <p:nvSpPr>
          <p:cNvPr id="4" name="Заголовок 3"/>
          <p:cNvSpPr>
            <a:spLocks noGrp="1"/>
          </p:cNvSpPr>
          <p:nvPr>
            <p:ph type="title"/>
          </p:nvPr>
        </p:nvSpPr>
        <p:spPr/>
        <p:txBody>
          <a:bodyPr>
            <a:normAutofit fontScale="90000"/>
          </a:bodyPr>
          <a:lstStyle/>
          <a:p>
            <a:r>
              <a:rPr dirty="0" smtClean="0"/>
              <a:t>Business Intelligence</a:t>
            </a:r>
            <a:endParaRPr lang="en-US" dirty="0"/>
          </a:p>
        </p:txBody>
      </p:sp>
      <p:sp>
        <p:nvSpPr>
          <p:cNvPr id="5" name="Содержимое 4"/>
          <p:cNvSpPr>
            <a:spLocks noGrp="1"/>
          </p:cNvSpPr>
          <p:nvPr>
            <p:ph idx="1"/>
          </p:nvPr>
        </p:nvSpPr>
        <p:spPr/>
        <p:txBody>
          <a:bodyPr/>
          <a:lstStyle/>
          <a:p>
            <a:pPr marL="0" indent="0">
              <a:buNone/>
            </a:pPr>
            <a:r>
              <a:rPr lang="en-US" sz="3000" b="0" dirty="0" smtClean="0"/>
              <a:t>In 1958 IBM Research Fellow Hans Peter Luhn wrote:</a:t>
            </a:r>
            <a:r>
              <a:rPr lang="en-US" sz="3000" dirty="0" smtClean="0"/>
              <a:t> </a:t>
            </a:r>
          </a:p>
          <a:p>
            <a:pPr lvl="1">
              <a:buSzPct val="140000"/>
            </a:pPr>
            <a:r>
              <a:rPr lang="en-US" sz="2500" b="0" i="1" dirty="0" smtClean="0">
                <a:solidFill>
                  <a:schemeClr val="accent1">
                    <a:lumMod val="75000"/>
                  </a:schemeClr>
                </a:solidFill>
              </a:rPr>
              <a:t>BI is the ability to apprehend the interrelationships of </a:t>
            </a:r>
            <a:r>
              <a:rPr lang="en-US" sz="2500" b="1" i="1" dirty="0" smtClean="0">
                <a:solidFill>
                  <a:schemeClr val="accent1">
                    <a:lumMod val="75000"/>
                  </a:schemeClr>
                </a:solidFill>
              </a:rPr>
              <a:t>presented facts</a:t>
            </a:r>
            <a:r>
              <a:rPr lang="en-US" sz="2500" b="0" i="1" dirty="0" smtClean="0">
                <a:solidFill>
                  <a:schemeClr val="accent1">
                    <a:lumMod val="75000"/>
                  </a:schemeClr>
                </a:solidFill>
              </a:rPr>
              <a:t> in such a way as to guide action towards a desired goal.</a:t>
            </a:r>
          </a:p>
          <a:p>
            <a:pPr>
              <a:buNone/>
            </a:pPr>
            <a:r>
              <a:rPr lang="de-DE" sz="3000" b="0" dirty="0" smtClean="0"/>
              <a:t>In 1993 Gartner Analyst Howard </a:t>
            </a:r>
            <a:r>
              <a:rPr lang="de-DE" sz="3000" b="0" dirty="0" err="1" smtClean="0"/>
              <a:t>Dresner</a:t>
            </a:r>
            <a:r>
              <a:rPr lang="de-DE" sz="3000" b="0" dirty="0" smtClean="0"/>
              <a:t>:</a:t>
            </a:r>
            <a:r>
              <a:rPr lang="de-DE" sz="3000" dirty="0" smtClean="0"/>
              <a:t> </a:t>
            </a:r>
          </a:p>
          <a:p>
            <a:pPr lvl="1">
              <a:buSzPct val="140000"/>
            </a:pPr>
            <a:r>
              <a:rPr lang="en-US" sz="2500" b="0" i="1" dirty="0" smtClean="0">
                <a:solidFill>
                  <a:schemeClr val="accent1">
                    <a:lumMod val="75000"/>
                  </a:schemeClr>
                </a:solidFill>
              </a:rPr>
              <a:t>Concepts and methods to improve business decision making by using </a:t>
            </a:r>
            <a:r>
              <a:rPr lang="en-US" sz="2500" b="1" i="1" dirty="0" smtClean="0">
                <a:solidFill>
                  <a:schemeClr val="accent1">
                    <a:lumMod val="75000"/>
                  </a:schemeClr>
                </a:solidFill>
              </a:rPr>
              <a:t>fact-based</a:t>
            </a:r>
            <a:r>
              <a:rPr lang="en-US" sz="2500" b="0" i="1" dirty="0" smtClean="0">
                <a:solidFill>
                  <a:schemeClr val="accent1">
                    <a:lumMod val="75000"/>
                  </a:schemeClr>
                </a:solidFill>
              </a:rPr>
              <a:t> support systems.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3"/>
          </p:nvPr>
        </p:nvSpPr>
        <p:spPr/>
        <p:txBody>
          <a:bodyPr/>
          <a:lstStyle/>
          <a:p>
            <a:r>
              <a:rPr lang="en-US" dirty="0" smtClean="0"/>
              <a:t>2016 © EPAM Systems, RD Dep.</a:t>
            </a:r>
            <a:endParaRPr lang="en-US" dirty="0"/>
          </a:p>
        </p:txBody>
      </p:sp>
      <p:sp>
        <p:nvSpPr>
          <p:cNvPr id="3" name="Slide Number Placeholder 2"/>
          <p:cNvSpPr>
            <a:spLocks noGrp="1"/>
          </p:cNvSpPr>
          <p:nvPr>
            <p:ph type="sldNum" sz="quarter" idx="24"/>
          </p:nvPr>
        </p:nvSpPr>
        <p:spPr/>
        <p:txBody>
          <a:bodyPr/>
          <a:lstStyle/>
          <a:p>
            <a:fld id="{36013D82-3B92-4BC6-A819-A7803D760D40}" type="slidenum">
              <a:rPr lang="en-US" smtClean="0"/>
              <a:pPr/>
              <a:t>5</a:t>
            </a:fld>
            <a:endParaRPr lang="en-US" dirty="0"/>
          </a:p>
        </p:txBody>
      </p:sp>
      <p:sp>
        <p:nvSpPr>
          <p:cNvPr id="4" name="Title 3"/>
          <p:cNvSpPr>
            <a:spLocks noGrp="1"/>
          </p:cNvSpPr>
          <p:nvPr>
            <p:ph type="title"/>
          </p:nvPr>
        </p:nvSpPr>
        <p:spPr/>
        <p:txBody>
          <a:bodyPr/>
          <a:lstStyle/>
          <a:p>
            <a:r>
              <a:rPr lang="en-US" dirty="0" smtClean="0"/>
              <a:t>Roots</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600" y="1219200"/>
            <a:ext cx="6400800" cy="4800600"/>
          </a:xfrm>
        </p:spPr>
      </p:pic>
    </p:spTree>
    <p:extLst>
      <p:ext uri="{BB962C8B-B14F-4D97-AF65-F5344CB8AC3E}">
        <p14:creationId xmlns:p14="http://schemas.microsoft.com/office/powerpoint/2010/main" val="2765788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6</a:t>
            </a:fld>
            <a:endParaRPr lang="en-US" dirty="0"/>
          </a:p>
        </p:txBody>
      </p:sp>
      <p:sp>
        <p:nvSpPr>
          <p:cNvPr id="4" name="Заголовок 3"/>
          <p:cNvSpPr>
            <a:spLocks noGrp="1"/>
          </p:cNvSpPr>
          <p:nvPr>
            <p:ph type="title"/>
          </p:nvPr>
        </p:nvSpPr>
        <p:spPr/>
        <p:txBody>
          <a:bodyPr/>
          <a:lstStyle/>
          <a:p>
            <a:r>
              <a:rPr lang="en-US" dirty="0" smtClean="0"/>
              <a:t>Evolution leading up to the data warehouse</a:t>
            </a:r>
            <a:endParaRPr lang="en-US" dirty="0"/>
          </a:p>
        </p:txBody>
      </p:sp>
      <p:graphicFrame>
        <p:nvGraphicFramePr>
          <p:cNvPr id="11" name="Содержимое 10"/>
          <p:cNvGraphicFramePr>
            <a:graphicFrameLocks noGrp="1"/>
          </p:cNvGraphicFramePr>
          <p:nvPr>
            <p:ph idx="1"/>
          </p:nvPr>
        </p:nvGraphicFramePr>
        <p:xfrm>
          <a:off x="914400" y="1219200"/>
          <a:ext cx="7315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36F64A54-D97A-48BA-A7F8-9F5BB1F011D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498744D9-FC95-4123-91AA-BD4E268864E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2E6BCB47-E642-4E59-B4CB-3CFB9F015F3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graphicEl>
                                              <a:dgm id="{CFD1ED47-0DD7-4F1E-BA4F-BDF796C2C0C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B951FF58-E626-40F4-BE4A-983B606AE87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7</a:t>
            </a:fld>
            <a:endParaRPr lang="en-US" dirty="0"/>
          </a:p>
        </p:txBody>
      </p:sp>
      <p:sp>
        <p:nvSpPr>
          <p:cNvPr id="4" name="Заголовок 3"/>
          <p:cNvSpPr>
            <a:spLocks noGrp="1"/>
          </p:cNvSpPr>
          <p:nvPr>
            <p:ph type="title"/>
          </p:nvPr>
        </p:nvSpPr>
        <p:spPr/>
        <p:txBody>
          <a:bodyPr/>
          <a:lstStyle/>
          <a:p>
            <a:r>
              <a:rPr dirty="0" err="1" smtClean="0"/>
              <a:t>Liebowitz</a:t>
            </a:r>
            <a:r>
              <a:rPr dirty="0" smtClean="0"/>
              <a:t> Pyramid</a:t>
            </a:r>
            <a:endParaRPr lang="en-US" dirty="0"/>
          </a:p>
        </p:txBody>
      </p:sp>
      <p:graphicFrame>
        <p:nvGraphicFramePr>
          <p:cNvPr id="6" name="Содержимое 5"/>
          <p:cNvGraphicFramePr>
            <a:graphicFrameLocks noGrp="1"/>
          </p:cNvGraphicFramePr>
          <p:nvPr>
            <p:ph idx="1"/>
            <p:extLst>
              <p:ext uri="{D42A27DB-BD31-4B8C-83A1-F6EECF244321}">
                <p14:modId xmlns:p14="http://schemas.microsoft.com/office/powerpoint/2010/main" val="582080843"/>
              </p:ext>
            </p:extLst>
          </p:nvPr>
        </p:nvGraphicFramePr>
        <p:xfrm>
          <a:off x="914400" y="1981200"/>
          <a:ext cx="73152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3360" y="914400"/>
            <a:ext cx="1097280" cy="108697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7EC3CA3-65C7-4FFC-9813-3E2B49692591}"/>
                                            </p:graphicEl>
                                          </p:spTgt>
                                        </p:tgtEl>
                                        <p:attrNameLst>
                                          <p:attrName>style.visibility</p:attrName>
                                        </p:attrNameLst>
                                      </p:cBhvr>
                                      <p:to>
                                        <p:strVal val="visible"/>
                                      </p:to>
                                    </p:set>
                                    <p:animEffect transition="in" filter="fade">
                                      <p:cBhvr>
                                        <p:cTn id="7" dur="500"/>
                                        <p:tgtEl>
                                          <p:spTgt spid="6">
                                            <p:graphicEl>
                                              <a:dgm id="{57EC3CA3-65C7-4FFC-9813-3E2B4969259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178EED13-B3C8-43A2-B471-9413C48B7125}"/>
                                            </p:graphicEl>
                                          </p:spTgt>
                                        </p:tgtEl>
                                        <p:attrNameLst>
                                          <p:attrName>style.visibility</p:attrName>
                                        </p:attrNameLst>
                                      </p:cBhvr>
                                      <p:to>
                                        <p:strVal val="visible"/>
                                      </p:to>
                                    </p:set>
                                    <p:animEffect transition="in" filter="fade">
                                      <p:cBhvr>
                                        <p:cTn id="12" dur="500"/>
                                        <p:tgtEl>
                                          <p:spTgt spid="6">
                                            <p:graphicEl>
                                              <a:dgm id="{178EED13-B3C8-43A2-B471-9413C48B712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DD03354A-128C-461D-8913-1CAD824F0160}"/>
                                            </p:graphicEl>
                                          </p:spTgt>
                                        </p:tgtEl>
                                        <p:attrNameLst>
                                          <p:attrName>style.visibility</p:attrName>
                                        </p:attrNameLst>
                                      </p:cBhvr>
                                      <p:to>
                                        <p:strVal val="visible"/>
                                      </p:to>
                                    </p:set>
                                    <p:animEffect transition="in" filter="fade">
                                      <p:cBhvr>
                                        <p:cTn id="17" dur="500"/>
                                        <p:tgtEl>
                                          <p:spTgt spid="6">
                                            <p:graphicEl>
                                              <a:dgm id="{DD03354A-128C-461D-8913-1CAD824F01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D2CD70E1-0E9D-48A9-8F8A-2482EB3E4056}"/>
                                            </p:graphicEl>
                                          </p:spTgt>
                                        </p:tgtEl>
                                        <p:attrNameLst>
                                          <p:attrName>style.visibility</p:attrName>
                                        </p:attrNameLst>
                                      </p:cBhvr>
                                      <p:to>
                                        <p:strVal val="visible"/>
                                      </p:to>
                                    </p:set>
                                    <p:animEffect transition="in" filter="fade">
                                      <p:cBhvr>
                                        <p:cTn id="22" dur="500"/>
                                        <p:tgtEl>
                                          <p:spTgt spid="6">
                                            <p:graphicEl>
                                              <a:dgm id="{D2CD70E1-0E9D-48A9-8F8A-2482EB3E405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rev="1"/>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8</a:t>
            </a:fld>
            <a:endParaRPr lang="en-US" dirty="0"/>
          </a:p>
        </p:txBody>
      </p:sp>
      <p:sp>
        <p:nvSpPr>
          <p:cNvPr id="4" name="Заголовок 3"/>
          <p:cNvSpPr>
            <a:spLocks noGrp="1"/>
          </p:cNvSpPr>
          <p:nvPr>
            <p:ph type="title"/>
          </p:nvPr>
        </p:nvSpPr>
        <p:spPr/>
        <p:txBody>
          <a:bodyPr>
            <a:normAutofit fontScale="90000"/>
          </a:bodyPr>
          <a:lstStyle/>
          <a:p>
            <a:r>
              <a:rPr dirty="0" smtClean="0"/>
              <a:t>To put it simply</a:t>
            </a:r>
            <a:r>
              <a:rPr lang="en-US" dirty="0" smtClean="0"/>
              <a:t>…</a:t>
            </a:r>
            <a:endParaRPr lang="en-US" dirty="0"/>
          </a:p>
        </p:txBody>
      </p:sp>
      <p:sp>
        <p:nvSpPr>
          <p:cNvPr id="5" name="Содержимое 4"/>
          <p:cNvSpPr>
            <a:spLocks noGrp="1"/>
          </p:cNvSpPr>
          <p:nvPr>
            <p:ph idx="1"/>
          </p:nvPr>
        </p:nvSpPr>
        <p:spPr/>
        <p:txBody>
          <a:bodyPr/>
          <a:lstStyle/>
          <a:p>
            <a:pPr>
              <a:buNone/>
            </a:pPr>
            <a:r>
              <a:rPr lang="en-US" sz="3200" dirty="0" smtClean="0"/>
              <a:t>Remember:</a:t>
            </a:r>
          </a:p>
          <a:p>
            <a:pPr>
              <a:buSzPct val="140000"/>
              <a:buFont typeface="Wingdings" pitchFamily="2" charset="2"/>
              <a:buChar char="§"/>
            </a:pPr>
            <a:endParaRPr lang="en-US" sz="2800" dirty="0" smtClean="0"/>
          </a:p>
          <a:p>
            <a:pPr lvl="1">
              <a:buSzPct val="140000"/>
            </a:pPr>
            <a:r>
              <a:rPr lang="en-US" sz="2800" b="1" dirty="0" smtClean="0"/>
              <a:t>Transaction</a:t>
            </a:r>
            <a:r>
              <a:rPr lang="en-US" sz="2800" b="0" dirty="0" smtClean="0"/>
              <a:t> Databases are designed to get </a:t>
            </a:r>
            <a:r>
              <a:rPr lang="en-US" sz="2800" b="0" i="1" dirty="0" smtClean="0"/>
              <a:t>data</a:t>
            </a:r>
            <a:r>
              <a:rPr lang="en-US" sz="2800" b="0" dirty="0" smtClean="0"/>
              <a:t> </a:t>
            </a:r>
            <a:r>
              <a:rPr lang="en-US" sz="2800" b="1" dirty="0" smtClean="0"/>
              <a:t>IN</a:t>
            </a:r>
            <a:r>
              <a:rPr lang="en-US" sz="2800" b="0" dirty="0" smtClean="0"/>
              <a:t>.</a:t>
            </a:r>
          </a:p>
          <a:p>
            <a:pPr lvl="1">
              <a:buSzPct val="140000"/>
            </a:pPr>
            <a:r>
              <a:rPr lang="en-US" sz="2800" b="1" dirty="0" smtClean="0"/>
              <a:t>Analytical </a:t>
            </a:r>
            <a:r>
              <a:rPr lang="en-US" sz="2800" b="0" dirty="0" smtClean="0"/>
              <a:t>Databases are designed to get </a:t>
            </a:r>
            <a:r>
              <a:rPr lang="en-US" sz="2800" b="0" i="1" dirty="0" smtClean="0"/>
              <a:t>information / knowledge / intelligence</a:t>
            </a:r>
            <a:r>
              <a:rPr lang="en-US" sz="2800" b="0" dirty="0" smtClean="0"/>
              <a:t> </a:t>
            </a:r>
            <a:r>
              <a:rPr lang="en-US" sz="2800" b="1" dirty="0" smtClean="0"/>
              <a:t>OUT</a:t>
            </a:r>
            <a:r>
              <a:rPr lang="en-US" sz="2800" b="0" dirty="0" smtClean="0"/>
              <a:t>.</a:t>
            </a:r>
            <a:endParaRPr lang="en-US" sz="2800" b="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23"/>
          </p:nvPr>
        </p:nvSpPr>
        <p:spPr/>
        <p:txBody>
          <a:bodyPr/>
          <a:lstStyle/>
          <a:p>
            <a:r>
              <a:rPr lang="en-US" dirty="0" smtClean="0"/>
              <a:t>2016 © EPAM Systems, RD Dep.</a:t>
            </a:r>
            <a:endParaRPr lang="en-US" dirty="0"/>
          </a:p>
        </p:txBody>
      </p:sp>
      <p:sp>
        <p:nvSpPr>
          <p:cNvPr id="3" name="Номер слайда 2"/>
          <p:cNvSpPr>
            <a:spLocks noGrp="1"/>
          </p:cNvSpPr>
          <p:nvPr>
            <p:ph type="sldNum" sz="quarter" idx="24"/>
          </p:nvPr>
        </p:nvSpPr>
        <p:spPr/>
        <p:txBody>
          <a:bodyPr/>
          <a:lstStyle/>
          <a:p>
            <a:fld id="{36013D82-3B92-4BC6-A819-A7803D760D40}" type="slidenum">
              <a:rPr lang="en-US" smtClean="0"/>
              <a:pPr/>
              <a:t>9</a:t>
            </a:fld>
            <a:endParaRPr lang="en-US" dirty="0"/>
          </a:p>
        </p:txBody>
      </p:sp>
      <p:sp>
        <p:nvSpPr>
          <p:cNvPr id="4" name="Заголовок 3"/>
          <p:cNvSpPr>
            <a:spLocks noGrp="1"/>
          </p:cNvSpPr>
          <p:nvPr>
            <p:ph type="title"/>
          </p:nvPr>
        </p:nvSpPr>
        <p:spPr/>
        <p:txBody>
          <a:bodyPr/>
          <a:lstStyle/>
          <a:p>
            <a:r>
              <a:rPr smtClean="0"/>
              <a:t>Forefathers</a:t>
            </a:r>
            <a:endParaRPr lang="en-US" dirty="0"/>
          </a:p>
        </p:txBody>
      </p:sp>
      <p:sp>
        <p:nvSpPr>
          <p:cNvPr id="5" name="Содержимое 4"/>
          <p:cNvSpPr>
            <a:spLocks noGrp="1"/>
          </p:cNvSpPr>
          <p:nvPr>
            <p:ph idx="1"/>
          </p:nvPr>
        </p:nvSpPr>
        <p:spPr/>
        <p:txBody>
          <a:bodyPr/>
          <a:lstStyle/>
          <a:p>
            <a:endParaRPr lang="en-US" dirty="0"/>
          </a:p>
        </p:txBody>
      </p:sp>
      <p:pic>
        <p:nvPicPr>
          <p:cNvPr id="1026" name="Picture 2" descr="C:\Users\Elias\Desktop\course_pics\CharlesCoolidgeParlin.jpg"/>
          <p:cNvPicPr>
            <a:picLocks noChangeAspect="1" noChangeArrowheads="1"/>
          </p:cNvPicPr>
          <p:nvPr/>
        </p:nvPicPr>
        <p:blipFill>
          <a:blip r:embed="rId2"/>
          <a:srcRect/>
          <a:stretch>
            <a:fillRect/>
          </a:stretch>
        </p:blipFill>
        <p:spPr bwMode="auto">
          <a:xfrm>
            <a:off x="914401" y="1219200"/>
            <a:ext cx="1786129" cy="2286000"/>
          </a:xfrm>
          <a:prstGeom prst="rect">
            <a:avLst/>
          </a:prstGeom>
          <a:noFill/>
        </p:spPr>
      </p:pic>
      <p:pic>
        <p:nvPicPr>
          <p:cNvPr id="1027" name="Picture 3" descr="C:\Users\Elias\Desktop\course_pics\Arthur-C-Nielsen-Jr_TVset.jpg"/>
          <p:cNvPicPr>
            <a:picLocks noChangeAspect="1" noChangeArrowheads="1"/>
          </p:cNvPicPr>
          <p:nvPr/>
        </p:nvPicPr>
        <p:blipFill>
          <a:blip r:embed="rId3"/>
          <a:srcRect/>
          <a:stretch>
            <a:fillRect/>
          </a:stretch>
        </p:blipFill>
        <p:spPr bwMode="auto">
          <a:xfrm>
            <a:off x="6324600" y="3733800"/>
            <a:ext cx="1888426" cy="2286000"/>
          </a:xfrm>
          <a:prstGeom prst="rect">
            <a:avLst/>
          </a:prstGeom>
          <a:noFill/>
        </p:spPr>
      </p:pic>
      <p:sp>
        <p:nvSpPr>
          <p:cNvPr id="8" name="TextBox 7"/>
          <p:cNvSpPr txBox="1"/>
          <p:nvPr/>
        </p:nvSpPr>
        <p:spPr>
          <a:xfrm>
            <a:off x="2819400" y="1219200"/>
            <a:ext cx="5410200" cy="3139321"/>
          </a:xfrm>
          <a:prstGeom prst="rect">
            <a:avLst/>
          </a:prstGeom>
          <a:noFill/>
        </p:spPr>
        <p:txBody>
          <a:bodyPr wrap="square" rtlCol="0">
            <a:spAutoFit/>
          </a:bodyPr>
          <a:lstStyle/>
          <a:p>
            <a:r>
              <a:rPr lang="en-US" b="1" dirty="0" smtClean="0">
                <a:latin typeface="Arial" pitchFamily="34" charset="0"/>
                <a:cs typeface="Arial" pitchFamily="34" charset="0"/>
              </a:rPr>
              <a:t>The continuous marketing research conducted by Charles Coolidge</a:t>
            </a:r>
            <a:r>
              <a:rPr lang="en-US" dirty="0" smtClean="0">
                <a:latin typeface="Arial" pitchFamily="34" charset="0"/>
                <a:cs typeface="Arial" pitchFamily="34" charset="0"/>
              </a:rPr>
              <a:t> </a:t>
            </a:r>
            <a:r>
              <a:rPr lang="en-US" b="1" dirty="0" err="1" smtClean="0">
                <a:latin typeface="Arial" pitchFamily="34" charset="0"/>
                <a:cs typeface="Arial" pitchFamily="34" charset="0"/>
              </a:rPr>
              <a:t>Parlin</a:t>
            </a:r>
            <a:r>
              <a:rPr lang="en-US" dirty="0" smtClean="0">
                <a:latin typeface="Arial" pitchFamily="34" charset="0"/>
                <a:cs typeface="Arial" pitchFamily="34" charset="0"/>
              </a:rPr>
              <a:t> </a:t>
            </a:r>
            <a:r>
              <a:rPr lang="en-US" b="1" dirty="0" smtClean="0">
                <a:latin typeface="Arial" pitchFamily="34" charset="0"/>
                <a:cs typeface="Arial" pitchFamily="34" charset="0"/>
              </a:rPr>
              <a:t>(1872–1942) </a:t>
            </a:r>
            <a:r>
              <a:rPr lang="en-US" dirty="0" smtClean="0">
                <a:latin typeface="Arial" pitchFamily="34" charset="0"/>
                <a:cs typeface="Arial" pitchFamily="34" charset="0"/>
              </a:rPr>
              <a:t>(he is now recognized as the Father of Marketing Research). He did marketing research for the Curtis Publishing Company to gather information about customers and markets to help Curtis sell more advertising in their magazine, </a:t>
            </a:r>
            <a:r>
              <a:rPr lang="en-US" i="1" dirty="0" smtClean="0">
                <a:latin typeface="Arial" pitchFamily="34" charset="0"/>
                <a:cs typeface="Arial" pitchFamily="34" charset="0"/>
              </a:rPr>
              <a:t>The Saturday Evening Post.</a:t>
            </a:r>
            <a:endParaRPr lang="en-US" dirty="0" smtClean="0">
              <a:latin typeface="Arial" pitchFamily="34" charset="0"/>
              <a:cs typeface="Arial" pitchFamily="34" charset="0"/>
            </a:endParaRPr>
          </a:p>
          <a:p>
            <a:r>
              <a:rPr lang="en-US" dirty="0" smtClean="0">
                <a:latin typeface="Arial" pitchFamily="34" charset="0"/>
                <a:cs typeface="Arial" pitchFamily="34" charset="0"/>
              </a:rPr>
              <a:t/>
            </a:r>
            <a:br>
              <a:rPr lang="en-US" dirty="0" smtClean="0">
                <a:latin typeface="Arial" pitchFamily="34" charset="0"/>
                <a:cs typeface="Arial" pitchFamily="34" charset="0"/>
              </a:rPr>
            </a:br>
            <a:endParaRPr lang="en-US" dirty="0" smtClean="0">
              <a:latin typeface="Arial" pitchFamily="34" charset="0"/>
              <a:cs typeface="Arial" pitchFamily="34" charset="0"/>
            </a:endParaRPr>
          </a:p>
          <a:p>
            <a:endParaRPr lang="en-US" dirty="0">
              <a:latin typeface="Arial" pitchFamily="34" charset="0"/>
              <a:cs typeface="Arial" pitchFamily="34" charset="0"/>
            </a:endParaRPr>
          </a:p>
        </p:txBody>
      </p:sp>
      <p:sp>
        <p:nvSpPr>
          <p:cNvPr id="9" name="TextBox 8"/>
          <p:cNvSpPr txBox="1"/>
          <p:nvPr/>
        </p:nvSpPr>
        <p:spPr>
          <a:xfrm>
            <a:off x="914400" y="3810000"/>
            <a:ext cx="5410200" cy="2308324"/>
          </a:xfrm>
          <a:prstGeom prst="rect">
            <a:avLst/>
          </a:prstGeom>
          <a:noFill/>
        </p:spPr>
        <p:txBody>
          <a:bodyPr wrap="square" rtlCol="0">
            <a:spAutoFit/>
          </a:bodyPr>
          <a:lstStyle/>
          <a:p>
            <a:r>
              <a:rPr lang="en-US" b="1" dirty="0" smtClean="0">
                <a:latin typeface="Arial" pitchFamily="34" charset="0"/>
                <a:cs typeface="Arial" pitchFamily="34" charset="0"/>
              </a:rPr>
              <a:t>In 1923 Arthur Nielsen established</a:t>
            </a:r>
            <a:r>
              <a:rPr lang="en-US" dirty="0" smtClean="0">
                <a:latin typeface="Arial" pitchFamily="34" charset="0"/>
                <a:cs typeface="Arial" pitchFamily="34" charset="0"/>
              </a:rPr>
              <a:t> </a:t>
            </a:r>
            <a:r>
              <a:rPr lang="en-US" b="1" dirty="0" smtClean="0">
                <a:latin typeface="Arial" pitchFamily="34" charset="0"/>
                <a:cs typeface="Arial" pitchFamily="34" charset="0"/>
              </a:rPr>
              <a:t>ACNielsen.</a:t>
            </a:r>
            <a:r>
              <a:rPr lang="en-US" dirty="0" smtClean="0">
                <a:latin typeface="Arial" pitchFamily="34" charset="0"/>
                <a:cs typeface="Arial" pitchFamily="34" charset="0"/>
              </a:rPr>
              <a:t> Among many innovations in consumer-focused marketing and media research, Mr. Nielsen created a unique </a:t>
            </a:r>
            <a:r>
              <a:rPr lang="en-US" i="1" dirty="0" smtClean="0">
                <a:latin typeface="Arial" pitchFamily="34" charset="0"/>
                <a:cs typeface="Arial" pitchFamily="34" charset="0"/>
              </a:rPr>
              <a:t>retail-measurement technique that gave clients the first reliable</a:t>
            </a:r>
            <a:r>
              <a:rPr lang="en-US" dirty="0" smtClean="0">
                <a:latin typeface="Arial" pitchFamily="34" charset="0"/>
                <a:cs typeface="Arial" pitchFamily="34" charset="0"/>
              </a:rPr>
              <a:t>, objective information about competitive performance and the </a:t>
            </a:r>
            <a:r>
              <a:rPr lang="en-US" b="1" i="1" dirty="0" smtClean="0">
                <a:latin typeface="Arial" pitchFamily="34" charset="0"/>
                <a:cs typeface="Arial" pitchFamily="34" charset="0"/>
              </a:rPr>
              <a:t>impact</a:t>
            </a:r>
            <a:r>
              <a:rPr lang="en-US" i="1" dirty="0" smtClean="0">
                <a:latin typeface="Arial" pitchFamily="34" charset="0"/>
                <a:cs typeface="Arial" pitchFamily="34" charset="0"/>
              </a:rPr>
              <a:t> of their marketing and sales programs on revenues and profits</a:t>
            </a:r>
            <a:r>
              <a:rPr lang="en-US" dirty="0" smtClean="0">
                <a:latin typeface="Arial" pitchFamily="34" charset="0"/>
                <a:cs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additive="base">
                                        <p:cTn id="21" dur="500" fill="hold"/>
                                        <p:tgtEl>
                                          <p:spTgt spid="1027"/>
                                        </p:tgtEl>
                                        <p:attrNameLst>
                                          <p:attrName>ppt_x</p:attrName>
                                        </p:attrNameLst>
                                      </p:cBhvr>
                                      <p:tavLst>
                                        <p:tav tm="0">
                                          <p:val>
                                            <p:strVal val="#ppt_x"/>
                                          </p:val>
                                        </p:tav>
                                        <p:tav tm="100000">
                                          <p:val>
                                            <p:strVal val="#ppt_x"/>
                                          </p:val>
                                        </p:tav>
                                      </p:tavLst>
                                    </p:anim>
                                    <p:anim calcmode="lin" valueType="num">
                                      <p:cBhvr additive="base">
                                        <p:cTn id="2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1_Epam_PPT_Template">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2.xml><?xml version="1.0" encoding="utf-8"?>
<a:theme xmlns:a="http://schemas.openxmlformats.org/drawingml/2006/main" name="Epam_PPT_Template">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1542</TotalTime>
  <Words>1283</Words>
  <Application>Microsoft Office PowerPoint</Application>
  <PresentationFormat>On-screen Show (4:3)</PresentationFormat>
  <Paragraphs>170</Paragraphs>
  <Slides>30</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ＭＳ Ｐゴシック</vt:lpstr>
      <vt:lpstr>Arial</vt:lpstr>
      <vt:lpstr>Arial Black</vt:lpstr>
      <vt:lpstr>Calibri</vt:lpstr>
      <vt:lpstr>Lucida Grande</vt:lpstr>
      <vt:lpstr>Tahoma</vt:lpstr>
      <vt:lpstr>Times New Roman</vt:lpstr>
      <vt:lpstr>Trebuchet MS</vt:lpstr>
      <vt:lpstr>Wingdings</vt:lpstr>
      <vt:lpstr>1_Epam_PPT_Template</vt:lpstr>
      <vt:lpstr>Epam_PPT_Template</vt:lpstr>
      <vt:lpstr>Introduction to data warehousing</vt:lpstr>
      <vt:lpstr>Agenda</vt:lpstr>
      <vt:lpstr>The origin of the Data Warehousing</vt:lpstr>
      <vt:lpstr>Business Intelligence</vt:lpstr>
      <vt:lpstr>Roots</vt:lpstr>
      <vt:lpstr>Evolution leading up to the data warehouse</vt:lpstr>
      <vt:lpstr>Liebowitz Pyramid</vt:lpstr>
      <vt:lpstr>To put it simply…</vt:lpstr>
      <vt:lpstr>Forefathers</vt:lpstr>
      <vt:lpstr>60s</vt:lpstr>
      <vt:lpstr>But what was happening in the computing world?</vt:lpstr>
      <vt:lpstr>Navigational DBMS</vt:lpstr>
      <vt:lpstr>62’s IBM 1311 &amp; Max</vt:lpstr>
      <vt:lpstr>70s</vt:lpstr>
      <vt:lpstr>Dr. Codd</vt:lpstr>
      <vt:lpstr>Relational DBMS</vt:lpstr>
      <vt:lpstr>80s</vt:lpstr>
      <vt:lpstr>OLTP Golden Age</vt:lpstr>
      <vt:lpstr>Data Warehouse. The Beginning.</vt:lpstr>
      <vt:lpstr>DDBMS</vt:lpstr>
      <vt:lpstr>Data Warehouse. The Origin.</vt:lpstr>
      <vt:lpstr>90s. Data Warehouse. Back to the Future.</vt:lpstr>
      <vt:lpstr>Data Warehouse. The Birth.</vt:lpstr>
      <vt:lpstr>2000s and Present Days</vt:lpstr>
      <vt:lpstr>And it keeps growing</vt:lpstr>
      <vt:lpstr>Data Warehouse Is a Tool</vt:lpstr>
      <vt:lpstr>WHY oracle</vt:lpstr>
      <vt:lpstr>Oracle is #1 for Data Warehousing</vt:lpstr>
      <vt:lpstr>Oracle Database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warehousing</dc:title>
  <dc:creator>Elias</dc:creator>
  <cp:lastModifiedBy>Mikita Kandratsiuk</cp:lastModifiedBy>
  <cp:revision>138</cp:revision>
  <dcterms:created xsi:type="dcterms:W3CDTF">2014-04-05T13:47:07Z</dcterms:created>
  <dcterms:modified xsi:type="dcterms:W3CDTF">2017-10-22T13:41:03Z</dcterms:modified>
</cp:coreProperties>
</file>